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E2B86BF-E670-4485-9A4A-6932CB6EF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7B2B01E-23EF-4881-860A-663AFD5B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30" y="1242324"/>
            <a:ext cx="7477539" cy="5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blipFill>
                <a:blip r:embed="rId2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B0F64A7-FBD3-4903-94DB-9D2F60950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1" y="734741"/>
            <a:ext cx="8167458" cy="61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r="-1750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884BC89-2010-4963-9C38-611C5785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60" y="1298210"/>
            <a:ext cx="7415879" cy="55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S. L. </a:t>
            </a:r>
            <a:r>
              <a:rPr lang="it-IT" sz="2800" dirty="0" err="1"/>
              <a:t>Howell</a:t>
            </a:r>
            <a:r>
              <a:rPr lang="it-IT" sz="2800" dirty="0"/>
              <a:t>, D. </a:t>
            </a:r>
            <a:r>
              <a:rPr lang="it-IT" sz="2800" dirty="0" err="1"/>
              <a:t>Jariwala</a:t>
            </a:r>
            <a:r>
              <a:rPr lang="it-IT" sz="2800" dirty="0"/>
              <a:t>, C. </a:t>
            </a:r>
            <a:r>
              <a:rPr lang="it-IT" sz="2800" dirty="0" err="1"/>
              <a:t>Wu</a:t>
            </a:r>
            <a:r>
              <a:rPr lang="it-IT" sz="2800" dirty="0"/>
              <a:t>, K. Chen, V. K. </a:t>
            </a:r>
            <a:r>
              <a:rPr lang="it-IT" sz="2800" dirty="0" err="1"/>
              <a:t>Sangwan</a:t>
            </a:r>
            <a:r>
              <a:rPr lang="it-IT" sz="2800" dirty="0"/>
              <a:t>, J. Kang, T. J. </a:t>
            </a:r>
            <a:r>
              <a:rPr lang="it-IT" sz="2800" dirty="0" err="1"/>
              <a:t>Marks</a:t>
            </a:r>
            <a:r>
              <a:rPr lang="it-IT" sz="2800" dirty="0"/>
              <a:t>, M. C. </a:t>
            </a:r>
            <a:r>
              <a:rPr lang="it-IT" sz="2800" dirty="0" err="1"/>
              <a:t>Hersam</a:t>
            </a:r>
            <a:r>
              <a:rPr lang="it-IT" sz="2800" dirty="0"/>
              <a:t> and L.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i="1" dirty="0"/>
              <a:t>“Investigation of Band-Offsets at Monolayer-Multilayer MoS2 Junctions by Scanning </a:t>
            </a:r>
            <a:r>
              <a:rPr lang="en-US" sz="2800" b="1" i="1"/>
              <a:t>Photocurrent”</a:t>
            </a:r>
            <a:r>
              <a:rPr lang="en-US" sz="2800" dirty="0"/>
              <a:t>,</a:t>
            </a:r>
            <a:r>
              <a:rPr lang="en-US" sz="2800" b="1" i="1"/>
              <a:t> </a:t>
            </a:r>
            <a:r>
              <a:rPr lang="en-US" sz="2800" dirty="0"/>
              <a:t>Northwestern University, Evanston, USA, April 2015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429D603-ABC4-40D6-BC6F-2C97ED6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827CCEA-E273-4735-9458-3F086255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tavolo, gruppo&#10;&#10;Descrizione generata automaticamente">
            <a:extLst>
              <a:ext uri="{FF2B5EF4-FFF2-40B4-BE49-F238E27FC236}">
                <a16:creationId xmlns:a16="http://schemas.microsoft.com/office/drawing/2014/main" id="{B4702970-721A-47B1-A720-046DAEB2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451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83F5E8-A6A6-40D2-BAE0-09205C85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0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i="1" dirty="0"/>
              <a:t>Single-</a:t>
            </a:r>
            <a:r>
              <a:rPr lang="it-IT" sz="2800" b="1" i="1" dirty="0" err="1"/>
              <a:t>layer</a:t>
            </a:r>
            <a:r>
              <a:rPr lang="it-IT" sz="2800" b="1" i="1" dirty="0"/>
              <a:t> MoS2 </a:t>
            </a:r>
            <a:r>
              <a:rPr lang="it-IT" sz="2800" b="1" i="1" dirty="0" err="1"/>
              <a:t>transistors</a:t>
            </a:r>
            <a:r>
              <a:rPr lang="en-US" sz="2800" b="1" i="1" dirty="0"/>
              <a:t>”</a:t>
            </a:r>
            <a:r>
              <a:rPr lang="en-US" sz="2800" i="1" dirty="0"/>
              <a:t>, </a:t>
            </a:r>
            <a:r>
              <a:rPr lang="fr-FR" sz="2800" dirty="0"/>
              <a:t>École Polytechnique Fédérale de Lausanne, </a:t>
            </a:r>
            <a:r>
              <a:rPr lang="fr-FR" sz="2800" dirty="0" err="1"/>
              <a:t>January</a:t>
            </a:r>
            <a:r>
              <a:rPr lang="it-IT" sz="2800" dirty="0"/>
              <a:t> 2011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9D1FFFD-0C93-4ED9-9A0C-21C5D3E02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3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478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184</cp:revision>
  <dcterms:created xsi:type="dcterms:W3CDTF">2020-05-20T09:51:35Z</dcterms:created>
  <dcterms:modified xsi:type="dcterms:W3CDTF">2020-06-13T09:40:58Z</dcterms:modified>
</cp:coreProperties>
</file>