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7" r:id="rId4"/>
    <p:sldId id="268" r:id="rId5"/>
    <p:sldId id="263" r:id="rId6"/>
    <p:sldId id="258" r:id="rId7"/>
    <p:sldId id="259" r:id="rId8"/>
    <p:sldId id="266" r:id="rId9"/>
    <p:sldId id="260" r:id="rId10"/>
    <p:sldId id="261" r:id="rId11"/>
    <p:sldId id="25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F9E266-F1DC-4F7C-B513-0881B40C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39" y="2516615"/>
            <a:ext cx="3498761" cy="2686146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2C6B5C-A78F-4033-B4C5-EF38FA28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952"/>
            <a:ext cx="8693239" cy="4619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772732" y="90153"/>
                <a:ext cx="1074098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2" y="90153"/>
                <a:ext cx="10740981" cy="1024127"/>
              </a:xfrm>
              <a:prstGeom prst="rect">
                <a:avLst/>
              </a:prstGeom>
              <a:blipFill>
                <a:blip r:embed="rId4"/>
                <a:stretch>
                  <a:fillRect l="-1192"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AB1280C-8D08-489C-BEB3-30FF5F2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66" y="1872117"/>
            <a:ext cx="5471434" cy="3113765"/>
          </a:xfrm>
          <a:prstGeom prst="rect">
            <a:avLst/>
          </a:prstGeom>
        </p:spPr>
      </p:pic>
      <p:pic>
        <p:nvPicPr>
          <p:cNvPr id="7" name="Immagine 6" descr="Immagine che contiene testo, mappa, tavolo&#10;&#10;Descrizione generata automaticamente">
            <a:extLst>
              <a:ext uri="{FF2B5EF4-FFF2-40B4-BE49-F238E27FC236}">
                <a16:creationId xmlns:a16="http://schemas.microsoft.com/office/drawing/2014/main" id="{5C9AC49E-B754-4455-A816-767C0DED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66"/>
            <a:ext cx="6659495" cy="3538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1530380" y="218941"/>
                <a:ext cx="8862871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80" y="218941"/>
                <a:ext cx="8862871" cy="558230"/>
              </a:xfrm>
              <a:prstGeom prst="rect">
                <a:avLst/>
              </a:prstGeom>
              <a:blipFill>
                <a:blip r:embed="rId4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8630E4-0129-48C1-890E-0B41A611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18" y="1257008"/>
            <a:ext cx="4763781" cy="4343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1851338" y="206777"/>
                <a:ext cx="8489324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1L thick FET. </a:t>
                </a:r>
                <a:endParaRPr lang="it-IT" sz="28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38" y="206777"/>
                <a:ext cx="8489324" cy="558230"/>
              </a:xfrm>
              <a:prstGeom prst="rect">
                <a:avLst/>
              </a:prstGeom>
              <a:blipFill>
                <a:blip r:embed="rId3"/>
                <a:stretch>
                  <a:fillRect l="-1509" t="-10989" r="-431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7BF6B202-FC99-4204-8F3A-EBC552793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096"/>
            <a:ext cx="7428218" cy="39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52C41D0-FB7C-472D-9B47-3D341103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77" y="1453479"/>
            <a:ext cx="4688023" cy="4261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1515413" y="412123"/>
                <a:ext cx="9161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1L thick FET.</a:t>
                </a:r>
                <a:endParaRPr lang="it-IT" sz="28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13" y="412123"/>
                <a:ext cx="9161173" cy="523220"/>
              </a:xfrm>
              <a:prstGeom prst="rect">
                <a:avLst/>
              </a:prstGeom>
              <a:blipFill>
                <a:blip r:embed="rId3"/>
                <a:stretch>
                  <a:fillRect l="-1398" t="-11765" b="-341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EF62BCA-CE68-4B66-99B2-B41FB5E5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879"/>
            <a:ext cx="7435335" cy="39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9CB754B-F5DD-44CE-8F6F-49A401A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41" y="1596980"/>
            <a:ext cx="4637059" cy="4209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1742941" y="274827"/>
                <a:ext cx="8706118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FET.</a:t>
                </a:r>
                <a:endParaRPr lang="it-IT" sz="28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41" y="274827"/>
                <a:ext cx="8706118" cy="558230"/>
              </a:xfrm>
              <a:prstGeom prst="rect">
                <a:avLst/>
              </a:prstGeom>
              <a:blipFill>
                <a:blip r:embed="rId3"/>
                <a:stretch>
                  <a:fillRect l="-1471"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sedendo&#10;&#10;Descrizione generata automaticamente">
            <a:extLst>
              <a:ext uri="{FF2B5EF4-FFF2-40B4-BE49-F238E27FC236}">
                <a16:creationId xmlns:a16="http://schemas.microsoft.com/office/drawing/2014/main" id="{D876FFF4-A608-4294-A925-E9A907811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980"/>
            <a:ext cx="7590047" cy="38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74B4F78-5ED8-4AD1-9B44-F51BC121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43" y="1596981"/>
            <a:ext cx="4904357" cy="4311522"/>
          </a:xfrm>
          <a:prstGeom prst="rect">
            <a:avLst/>
          </a:prstGeom>
        </p:spPr>
      </p:pic>
      <p:pic>
        <p:nvPicPr>
          <p:cNvPr id="8" name="Immagine 7" descr="Immagine che contiene stella&#10;&#10;Descrizione generata automaticamente">
            <a:extLst>
              <a:ext uri="{FF2B5EF4-FFF2-40B4-BE49-F238E27FC236}">
                <a16:creationId xmlns:a16="http://schemas.microsoft.com/office/drawing/2014/main" id="{79B04D8E-B3C1-4A5A-B5CC-9524EB2AF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981"/>
            <a:ext cx="7240130" cy="3687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1620591" y="309093"/>
                <a:ext cx="89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91" y="309093"/>
                <a:ext cx="8950817" cy="523220"/>
              </a:xfrm>
              <a:prstGeom prst="rect">
                <a:avLst/>
              </a:prstGeom>
              <a:blipFill>
                <a:blip r:embed="rId4"/>
                <a:stretch>
                  <a:fillRect l="-1431"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9C43CE-ACF3-4725-B255-906BE3CB7A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696069"/>
            <a:ext cx="8795103" cy="4673600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A2864D-007A-4855-9783-1AA8550AB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5102" y="2647766"/>
            <a:ext cx="3184995" cy="27702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186743" y="126409"/>
                <a:ext cx="11818513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Transfer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0,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3" y="126409"/>
                <a:ext cx="11818513" cy="1455014"/>
              </a:xfrm>
              <a:prstGeom prst="rect">
                <a:avLst/>
              </a:prstGeom>
              <a:blipFill>
                <a:blip r:embed="rId4"/>
                <a:stretch>
                  <a:fillRect l="-1084" t="-4202" r="-52" b="-92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 descr="Immagine che contiene testo, mappa, tavolo, bianco&#10;&#10;Descrizione generata automaticamente">
            <a:extLst>
              <a:ext uri="{FF2B5EF4-FFF2-40B4-BE49-F238E27FC236}">
                <a16:creationId xmlns:a16="http://schemas.microsoft.com/office/drawing/2014/main" id="{063D6D24-BB89-4D5B-981B-A0C8CEFE75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628"/>
            <a:ext cx="6829683" cy="3629203"/>
          </a:xfrm>
          <a:prstGeom prst="rect">
            <a:avLst/>
          </a:prstGeom>
        </p:spPr>
      </p:pic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ECC5DE1-9F6E-4C63-A877-5D1016EB5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83" y="2055871"/>
            <a:ext cx="5193819" cy="3933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62000" y="372370"/>
                <a:ext cx="10515600" cy="128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372370"/>
                <a:ext cx="10515600" cy="1287212"/>
              </a:xfrm>
              <a:prstGeom prst="rect">
                <a:avLst/>
              </a:prstGeom>
              <a:blipFill>
                <a:blip r:embed="rId4"/>
                <a:stretch>
                  <a:fillRect l="-1159" t="-7109" r="-174" b="-13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0E64D1E-5AD0-4A09-8A31-170734A8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96225"/>
            <a:ext cx="5477554" cy="4114009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9B20CAF4-B57D-418C-A127-258CE8103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225"/>
            <a:ext cx="6714446" cy="3567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686873" y="128789"/>
                <a:ext cx="10818254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73" y="128789"/>
                <a:ext cx="10818254" cy="989117"/>
              </a:xfrm>
              <a:prstGeom prst="rect">
                <a:avLst/>
              </a:prstGeom>
              <a:blipFill>
                <a:blip r:embed="rId4"/>
                <a:stretch>
                  <a:fillRect l="-1184" t="-5556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52</cp:revision>
  <dcterms:created xsi:type="dcterms:W3CDTF">2020-05-20T09:51:35Z</dcterms:created>
  <dcterms:modified xsi:type="dcterms:W3CDTF">2020-05-23T14:13:10Z</dcterms:modified>
</cp:coreProperties>
</file>