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29CDAF33-2791-40D1-816B-44293B43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4167371-F866-4CEC-8D4B-B90A8F366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EA25D0C-9E0C-4D18-94D2-A5A0AA744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9" y="1200638"/>
            <a:ext cx="11309362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9F6550E0-E5C6-45EE-8A4B-E42D994B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3" y="867323"/>
            <a:ext cx="799061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Sarah L. </a:t>
            </a:r>
            <a:r>
              <a:rPr lang="it-IT" sz="2800" dirty="0" err="1"/>
              <a:t>Howell</a:t>
            </a:r>
            <a:r>
              <a:rPr lang="it-IT" sz="2800" dirty="0"/>
              <a:t>, Deep </a:t>
            </a:r>
            <a:r>
              <a:rPr lang="it-IT" sz="2800" dirty="0" err="1"/>
              <a:t>Jariwala</a:t>
            </a:r>
            <a:r>
              <a:rPr lang="it-IT" sz="2800" dirty="0"/>
              <a:t>, Chung-Chiang </a:t>
            </a:r>
            <a:r>
              <a:rPr lang="it-IT" sz="2800" dirty="0" err="1"/>
              <a:t>Wu</a:t>
            </a:r>
            <a:r>
              <a:rPr lang="it-IT" sz="2800" dirty="0"/>
              <a:t>, </a:t>
            </a:r>
            <a:r>
              <a:rPr lang="it-IT" sz="2800" dirty="0" err="1"/>
              <a:t>Kan-Sheng</a:t>
            </a:r>
            <a:r>
              <a:rPr lang="it-IT" sz="2800" dirty="0"/>
              <a:t> Chen, </a:t>
            </a:r>
            <a:r>
              <a:rPr lang="it-IT" sz="2800" dirty="0" err="1"/>
              <a:t>Vinod</a:t>
            </a:r>
            <a:r>
              <a:rPr lang="it-IT" sz="2800" dirty="0"/>
              <a:t> K. </a:t>
            </a:r>
            <a:r>
              <a:rPr lang="it-IT" sz="2800" dirty="0" err="1"/>
              <a:t>Sangwan</a:t>
            </a:r>
            <a:r>
              <a:rPr lang="it-IT" sz="2800" dirty="0"/>
              <a:t>, </a:t>
            </a:r>
            <a:r>
              <a:rPr lang="it-IT" sz="2800" dirty="0" err="1"/>
              <a:t>Junmo</a:t>
            </a:r>
            <a:r>
              <a:rPr lang="it-IT" sz="2800" dirty="0"/>
              <a:t> Kang, Tobin J. </a:t>
            </a:r>
            <a:r>
              <a:rPr lang="it-IT" sz="2800" dirty="0" err="1"/>
              <a:t>Marks</a:t>
            </a:r>
            <a:r>
              <a:rPr lang="it-IT" sz="2800" dirty="0"/>
              <a:t>, Mark C. </a:t>
            </a:r>
            <a:r>
              <a:rPr lang="it-IT" sz="2800" dirty="0" err="1"/>
              <a:t>Hersam</a:t>
            </a:r>
            <a:r>
              <a:rPr lang="it-IT" sz="2800" dirty="0"/>
              <a:t> and Lincoln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dirty="0"/>
              <a:t>“Investigation of Band-Offsets at Monolayer-Multilayer MoS2 Junctions by Scanning Photocurrent”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429D603-ABC4-40D6-BC6F-2C97ED6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827CCEA-E273-4735-9458-3F086255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tavolo, gruppo&#10;&#10;Descrizione generata automaticamente">
            <a:extLst>
              <a:ext uri="{FF2B5EF4-FFF2-40B4-BE49-F238E27FC236}">
                <a16:creationId xmlns:a16="http://schemas.microsoft.com/office/drawing/2014/main" id="{B4702970-721A-47B1-A720-046DAEB2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451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83F5E8-A6A6-40D2-BAE0-09205C85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457059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1.7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457059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1.7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34344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dirty="0"/>
              <a:t>Single-</a:t>
            </a:r>
            <a:r>
              <a:rPr lang="it-IT" sz="2800" b="1" dirty="0" err="1"/>
              <a:t>layer</a:t>
            </a:r>
            <a:r>
              <a:rPr lang="it-IT" sz="2800" b="1" dirty="0"/>
              <a:t> MoS2 </a:t>
            </a:r>
            <a:r>
              <a:rPr lang="it-IT" sz="2800" b="1" dirty="0" err="1"/>
              <a:t>transistors</a:t>
            </a:r>
            <a:r>
              <a:rPr lang="en-US" sz="2800" b="1" dirty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24ED2543-5540-44DE-865F-92DD2854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2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461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168</cp:revision>
  <dcterms:created xsi:type="dcterms:W3CDTF">2020-05-20T09:51:35Z</dcterms:created>
  <dcterms:modified xsi:type="dcterms:W3CDTF">2020-06-06T14:04:37Z</dcterms:modified>
</cp:coreProperties>
</file>