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1B6C72DB-FF24-4FCE-BD34-9C0375457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38" y="1429677"/>
            <a:ext cx="7240523" cy="54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3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E340F1F-1FC7-4549-925C-5CED89E22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89" y="1242324"/>
            <a:ext cx="7490422" cy="56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blipFill>
                <a:blip r:embed="rId3"/>
                <a:stretch>
                  <a:fillRect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C9601D24-3197-421A-81E3-0EB7F05F1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5" y="1200638"/>
            <a:ext cx="11183730" cy="56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blipFill>
                <a:blip r:embed="rId3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82C7973-D4D3-49D2-A59B-A898B7DA7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31" y="867323"/>
            <a:ext cx="7990937" cy="59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5058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25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462857" r="-1075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557547" r="-1075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0C35E3-FCDC-409B-B037-48B1D5B2146D}"/>
              </a:ext>
            </a:extLst>
          </p:cNvPr>
          <p:cNvSpPr txBox="1"/>
          <p:nvPr/>
        </p:nvSpPr>
        <p:spPr>
          <a:xfrm>
            <a:off x="-1" y="0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Sarah L. </a:t>
            </a:r>
            <a:r>
              <a:rPr lang="it-IT" sz="2800" dirty="0" err="1"/>
              <a:t>Howell</a:t>
            </a:r>
            <a:r>
              <a:rPr lang="it-IT" sz="2800" dirty="0"/>
              <a:t>, Deep </a:t>
            </a:r>
            <a:r>
              <a:rPr lang="it-IT" sz="2800" dirty="0" err="1"/>
              <a:t>Jariwala</a:t>
            </a:r>
            <a:r>
              <a:rPr lang="it-IT" sz="2800" dirty="0"/>
              <a:t>, Chung-Chiang </a:t>
            </a:r>
            <a:r>
              <a:rPr lang="it-IT" sz="2800" dirty="0" err="1"/>
              <a:t>Wu</a:t>
            </a:r>
            <a:r>
              <a:rPr lang="it-IT" sz="2800" dirty="0"/>
              <a:t>, </a:t>
            </a:r>
            <a:r>
              <a:rPr lang="it-IT" sz="2800" dirty="0" err="1"/>
              <a:t>Kan-Sheng</a:t>
            </a:r>
            <a:r>
              <a:rPr lang="it-IT" sz="2800" dirty="0"/>
              <a:t> Chen, </a:t>
            </a:r>
            <a:r>
              <a:rPr lang="it-IT" sz="2800" dirty="0" err="1"/>
              <a:t>Vinod</a:t>
            </a:r>
            <a:r>
              <a:rPr lang="it-IT" sz="2800" dirty="0"/>
              <a:t> K. </a:t>
            </a:r>
            <a:r>
              <a:rPr lang="it-IT" sz="2800" dirty="0" err="1"/>
              <a:t>Sangwan</a:t>
            </a:r>
            <a:r>
              <a:rPr lang="it-IT" sz="2800" dirty="0"/>
              <a:t>, </a:t>
            </a:r>
            <a:r>
              <a:rPr lang="it-IT" sz="2800" dirty="0" err="1"/>
              <a:t>Junmo</a:t>
            </a:r>
            <a:r>
              <a:rPr lang="it-IT" sz="2800" dirty="0"/>
              <a:t> Kang, Tobin J. </a:t>
            </a:r>
            <a:r>
              <a:rPr lang="it-IT" sz="2800" dirty="0" err="1"/>
              <a:t>Marks</a:t>
            </a:r>
            <a:r>
              <a:rPr lang="it-IT" sz="2800" dirty="0"/>
              <a:t>, Mark C. </a:t>
            </a:r>
            <a:r>
              <a:rPr lang="it-IT" sz="2800" dirty="0" err="1"/>
              <a:t>Hersam</a:t>
            </a:r>
            <a:r>
              <a:rPr lang="it-IT" sz="2800" dirty="0"/>
              <a:t> and Lincoln J. </a:t>
            </a:r>
            <a:r>
              <a:rPr lang="it-IT" sz="2800" dirty="0" err="1"/>
              <a:t>Lauhon</a:t>
            </a:r>
            <a:r>
              <a:rPr lang="it-IT" sz="2800" dirty="0"/>
              <a:t>, </a:t>
            </a:r>
            <a:r>
              <a:rPr lang="en-US" sz="2800" b="1" dirty="0"/>
              <a:t>“Investigation of Band-Offsets at Monolayer-Multilayer MoS2 Junctions by Scanning Photocurrent”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25FE28A-3690-44C9-89A2-085FA0F6E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21" y="766604"/>
            <a:ext cx="8124957" cy="60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mappa, screenshot&#10;&#10;Descrizione generata automaticamente">
            <a:extLst>
              <a:ext uri="{FF2B5EF4-FFF2-40B4-BE49-F238E27FC236}">
                <a16:creationId xmlns:a16="http://schemas.microsoft.com/office/drawing/2014/main" id="{B6F9321E-F9DC-4DC0-A08B-E2D7350FF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32" y="845191"/>
            <a:ext cx="8020135" cy="60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mappa, tavolo, camion, gruppo&#10;&#10;Descrizione generata automaticamente">
            <a:extLst>
              <a:ext uri="{FF2B5EF4-FFF2-40B4-BE49-F238E27FC236}">
                <a16:creationId xmlns:a16="http://schemas.microsoft.com/office/drawing/2014/main" id="{900748FB-5ECF-4AC2-944D-8EDD5A4C1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3057"/>
            <a:ext cx="12192000" cy="60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BE35883-AAB6-418B-A2A2-CAC4E4364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4" y="832313"/>
            <a:ext cx="8037312" cy="60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19154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19154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4340" r="-860" b="-3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672838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672838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5E51B5-772F-483E-A014-C73AFD16BEE7}"/>
              </a:ext>
            </a:extLst>
          </p:cNvPr>
          <p:cNvSpPr txBox="1"/>
          <p:nvPr/>
        </p:nvSpPr>
        <p:spPr>
          <a:xfrm>
            <a:off x="34344" y="20385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B. </a:t>
            </a:r>
            <a:r>
              <a:rPr lang="it-IT" sz="2800" dirty="0" err="1"/>
              <a:t>Radisavljevic</a:t>
            </a:r>
            <a:r>
              <a:rPr lang="it-IT" sz="2800" dirty="0"/>
              <a:t>, A. </a:t>
            </a:r>
            <a:r>
              <a:rPr lang="it-IT" sz="2800" dirty="0" err="1"/>
              <a:t>Radenovic</a:t>
            </a:r>
            <a:r>
              <a:rPr lang="it-IT" sz="2800" dirty="0"/>
              <a:t>, J. Brivio, V. Giacometti and A. </a:t>
            </a:r>
            <a:r>
              <a:rPr lang="it-IT" sz="2800" dirty="0" err="1"/>
              <a:t>Kis</a:t>
            </a:r>
            <a:r>
              <a:rPr lang="it-IT" sz="2800" dirty="0"/>
              <a:t>, </a:t>
            </a:r>
            <a:r>
              <a:rPr lang="en-US" sz="2800" b="1" dirty="0"/>
              <a:t>“</a:t>
            </a:r>
            <a:r>
              <a:rPr lang="it-IT" sz="2800" b="1" dirty="0"/>
              <a:t>Single-</a:t>
            </a:r>
            <a:r>
              <a:rPr lang="it-IT" sz="2800" b="1" dirty="0" err="1"/>
              <a:t>layer</a:t>
            </a:r>
            <a:r>
              <a:rPr lang="it-IT" sz="2800" b="1" dirty="0"/>
              <a:t> MoS2 </a:t>
            </a:r>
            <a:r>
              <a:rPr lang="it-IT" sz="2800" b="1" dirty="0" err="1"/>
              <a:t>transistors</a:t>
            </a:r>
            <a:r>
              <a:rPr lang="en-US" sz="2800" b="1" dirty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blipFill>
                <a:blip r:embed="rId2"/>
                <a:stretch>
                  <a:fillRect t="-5952" r="-550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C2719DF2-7618-4DA6-9858-C0D938308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73" y="1150535"/>
            <a:ext cx="7612854" cy="57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460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157</cp:revision>
  <dcterms:created xsi:type="dcterms:W3CDTF">2020-05-20T09:51:35Z</dcterms:created>
  <dcterms:modified xsi:type="dcterms:W3CDTF">2020-06-05T08:48:37Z</dcterms:modified>
</cp:coreProperties>
</file>