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024A0206-A3E3-467D-B33E-FD294BB93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38" y="1429677"/>
            <a:ext cx="7240523" cy="54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2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A972C341-85AF-4B9E-9238-293340CE5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89" y="1242324"/>
            <a:ext cx="7490422" cy="56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558230"/>
              </a:xfrm>
              <a:prstGeom prst="rect">
                <a:avLst/>
              </a:prstGeom>
              <a:blipFill>
                <a:blip r:embed="rId2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49FDDF7A-5043-4A2A-9D28-B990FF3C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71" y="734741"/>
            <a:ext cx="8167458" cy="61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989117"/>
              </a:xfrm>
              <a:prstGeom prst="rect">
                <a:avLst/>
              </a:prstGeom>
              <a:blipFill>
                <a:blip r:embed="rId2"/>
                <a:stretch>
                  <a:fillRect t="-6173" r="-1750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0FB7C89-6496-4515-B9C2-20C9232FF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60" y="1298210"/>
            <a:ext cx="7415879" cy="55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5058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462857" r="-1075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557547" r="-1075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0C35E3-FCDC-409B-B037-48B1D5B2146D}"/>
              </a:ext>
            </a:extLst>
          </p:cNvPr>
          <p:cNvSpPr txBox="1"/>
          <p:nvPr/>
        </p:nvSpPr>
        <p:spPr>
          <a:xfrm>
            <a:off x="-1" y="0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S. L. </a:t>
            </a:r>
            <a:r>
              <a:rPr lang="it-IT" sz="2800" dirty="0" err="1"/>
              <a:t>Howell</a:t>
            </a:r>
            <a:r>
              <a:rPr lang="it-IT" sz="2800" dirty="0"/>
              <a:t>, D. </a:t>
            </a:r>
            <a:r>
              <a:rPr lang="it-IT" sz="2800" dirty="0" err="1"/>
              <a:t>Jariwala</a:t>
            </a:r>
            <a:r>
              <a:rPr lang="it-IT" sz="2800" dirty="0"/>
              <a:t>, C. </a:t>
            </a:r>
            <a:r>
              <a:rPr lang="it-IT" sz="2800" dirty="0" err="1"/>
              <a:t>Wu</a:t>
            </a:r>
            <a:r>
              <a:rPr lang="it-IT" sz="2800" dirty="0"/>
              <a:t>, K. Chen, V. K. </a:t>
            </a:r>
            <a:r>
              <a:rPr lang="it-IT" sz="2800" dirty="0" err="1"/>
              <a:t>Sangwan</a:t>
            </a:r>
            <a:r>
              <a:rPr lang="it-IT" sz="2800" dirty="0"/>
              <a:t>, J. Kang, T. J. </a:t>
            </a:r>
            <a:r>
              <a:rPr lang="it-IT" sz="2800" dirty="0" err="1"/>
              <a:t>Marks</a:t>
            </a:r>
            <a:r>
              <a:rPr lang="it-IT" sz="2800" dirty="0"/>
              <a:t>, M. C. </a:t>
            </a:r>
            <a:r>
              <a:rPr lang="it-IT" sz="2800" dirty="0" err="1"/>
              <a:t>Hersam</a:t>
            </a:r>
            <a:r>
              <a:rPr lang="it-IT" sz="2800" dirty="0"/>
              <a:t> and L. J. </a:t>
            </a:r>
            <a:r>
              <a:rPr lang="it-IT" sz="2800" dirty="0" err="1"/>
              <a:t>Lauhon</a:t>
            </a:r>
            <a:r>
              <a:rPr lang="it-IT" sz="2800" dirty="0"/>
              <a:t>, </a:t>
            </a:r>
            <a:r>
              <a:rPr lang="en-US" sz="2800" b="1" i="1" dirty="0"/>
              <a:t>“Investigation of Band-Offsets at Monolayer-Multilayer MoS2 Junctions by Scanning </a:t>
            </a:r>
            <a:r>
              <a:rPr lang="en-US" sz="2800" b="1" i="1"/>
              <a:t>Photocurrent”</a:t>
            </a:r>
            <a:r>
              <a:rPr lang="en-US" sz="2800" dirty="0"/>
              <a:t>,</a:t>
            </a:r>
            <a:r>
              <a:rPr lang="en-US" sz="2800" b="1" i="1"/>
              <a:t> </a:t>
            </a:r>
            <a:r>
              <a:rPr lang="en-US" sz="2800" dirty="0"/>
              <a:t>Northwestern University, Evanston, USA, April 2015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1A9FA6C-EB29-4B32-858A-0B0A4C615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21" y="766604"/>
            <a:ext cx="8124957" cy="60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0A9CAAE9-97F9-4E52-A2D9-FD5C86B31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32" y="845191"/>
            <a:ext cx="8020135" cy="60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mappa, tavolo, computer, gruppo&#10;&#10;Descrizione generata automaticamente">
            <a:extLst>
              <a:ext uri="{FF2B5EF4-FFF2-40B4-BE49-F238E27FC236}">
                <a16:creationId xmlns:a16="http://schemas.microsoft.com/office/drawing/2014/main" id="{41A04952-7150-47C7-9BDD-76F792E1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10"/>
            <a:ext cx="12192000" cy="609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45C8E11-26E6-418B-A407-D86600AAD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347293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347293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4340" r="-86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E51B5-772F-483E-A014-C73AFD16BEE7}"/>
              </a:ext>
            </a:extLst>
          </p:cNvPr>
          <p:cNvSpPr txBox="1"/>
          <p:nvPr/>
        </p:nvSpPr>
        <p:spPr>
          <a:xfrm>
            <a:off x="0" y="2038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B. </a:t>
            </a:r>
            <a:r>
              <a:rPr lang="it-IT" sz="2800" dirty="0" err="1"/>
              <a:t>Radisavljevic</a:t>
            </a:r>
            <a:r>
              <a:rPr lang="it-IT" sz="2800" dirty="0"/>
              <a:t>, A. </a:t>
            </a:r>
            <a:r>
              <a:rPr lang="it-IT" sz="2800" dirty="0" err="1"/>
              <a:t>Radenovic</a:t>
            </a:r>
            <a:r>
              <a:rPr lang="it-IT" sz="2800" dirty="0"/>
              <a:t>, J. Brivio, V. Giacometti and A. </a:t>
            </a:r>
            <a:r>
              <a:rPr lang="it-IT" sz="2800" dirty="0" err="1"/>
              <a:t>Kis</a:t>
            </a:r>
            <a:r>
              <a:rPr lang="it-IT" sz="2800" dirty="0"/>
              <a:t>, </a:t>
            </a:r>
            <a:r>
              <a:rPr lang="en-US" sz="2800" b="1" dirty="0"/>
              <a:t>“</a:t>
            </a:r>
            <a:r>
              <a:rPr lang="it-IT" sz="2800" b="1" i="1" dirty="0"/>
              <a:t>Single-</a:t>
            </a:r>
            <a:r>
              <a:rPr lang="it-IT" sz="2800" b="1" i="1" dirty="0" err="1"/>
              <a:t>layer</a:t>
            </a:r>
            <a:r>
              <a:rPr lang="it-IT" sz="2800" b="1" i="1" dirty="0"/>
              <a:t> MoS2 </a:t>
            </a:r>
            <a:r>
              <a:rPr lang="it-IT" sz="2800" b="1" i="1" dirty="0" err="1"/>
              <a:t>transistors</a:t>
            </a:r>
            <a:r>
              <a:rPr lang="en-US" sz="2800" b="1" i="1" dirty="0"/>
              <a:t>”</a:t>
            </a:r>
            <a:r>
              <a:rPr lang="en-US" sz="2800" i="1" dirty="0"/>
              <a:t>, </a:t>
            </a:r>
            <a:r>
              <a:rPr lang="fr-FR" sz="2800" dirty="0"/>
              <a:t>École Polytechnique Fédérale de Lausanne, </a:t>
            </a:r>
            <a:r>
              <a:rPr lang="fr-FR" sz="2800" dirty="0" err="1"/>
              <a:t>January</a:t>
            </a:r>
            <a:r>
              <a:rPr lang="it-IT" sz="2800" dirty="0"/>
              <a:t> 2011</a:t>
            </a:r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74F00D50-22BF-4ABB-A0BA-8CD2E6B5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73" y="1150536"/>
            <a:ext cx="7612853" cy="57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478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191</cp:revision>
  <dcterms:created xsi:type="dcterms:W3CDTF">2020-05-20T09:51:35Z</dcterms:created>
  <dcterms:modified xsi:type="dcterms:W3CDTF">2020-06-17T18:06:48Z</dcterms:modified>
</cp:coreProperties>
</file>