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blipFill>
                <a:blip r:embed="rId3"/>
                <a:stretch>
                  <a:fillRect t="-10738" b="-1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ED5BD67A-00AE-490A-9131-D6206102A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21" y="1471485"/>
            <a:ext cx="7184758" cy="53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blipFill>
                <a:blip r:embed="rId3"/>
                <a:stretch>
                  <a:fillRect t="-6173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9348C9D-D511-413E-A228-59FD0EFD4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89" y="1242324"/>
            <a:ext cx="7490422" cy="56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=–10, –5, 0, 5 and 10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blipFill>
                <a:blip r:embed="rId3"/>
                <a:stretch>
                  <a:fillRect t="-5952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B57FBF1-4273-4583-9D7D-105F53573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9" y="1200638"/>
            <a:ext cx="11309362" cy="56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blipFill>
                <a:blip r:embed="rId3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FDE539F-E804-46E9-8746-7DD1F9117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3" y="867323"/>
            <a:ext cx="7990614" cy="59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5058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25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462857" r="-1075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557547" r="-1075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0C35E3-FCDC-409B-B037-48B1D5B2146D}"/>
              </a:ext>
            </a:extLst>
          </p:cNvPr>
          <p:cNvSpPr txBox="1"/>
          <p:nvPr/>
        </p:nvSpPr>
        <p:spPr>
          <a:xfrm>
            <a:off x="-1" y="0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Sarah L. </a:t>
            </a:r>
            <a:r>
              <a:rPr lang="it-IT" sz="2800" dirty="0" err="1"/>
              <a:t>Howell</a:t>
            </a:r>
            <a:r>
              <a:rPr lang="it-IT" sz="2800" dirty="0"/>
              <a:t>, Deep </a:t>
            </a:r>
            <a:r>
              <a:rPr lang="it-IT" sz="2800" dirty="0" err="1"/>
              <a:t>Jariwala</a:t>
            </a:r>
            <a:r>
              <a:rPr lang="it-IT" sz="2800" dirty="0"/>
              <a:t>, Chung-Chiang </a:t>
            </a:r>
            <a:r>
              <a:rPr lang="it-IT" sz="2800" dirty="0" err="1"/>
              <a:t>Wu</a:t>
            </a:r>
            <a:r>
              <a:rPr lang="it-IT" sz="2800" dirty="0"/>
              <a:t>, </a:t>
            </a:r>
            <a:r>
              <a:rPr lang="it-IT" sz="2800" dirty="0" err="1"/>
              <a:t>Kan-Sheng</a:t>
            </a:r>
            <a:r>
              <a:rPr lang="it-IT" sz="2800" dirty="0"/>
              <a:t> Chen, </a:t>
            </a:r>
            <a:r>
              <a:rPr lang="it-IT" sz="2800" dirty="0" err="1"/>
              <a:t>Vinod</a:t>
            </a:r>
            <a:r>
              <a:rPr lang="it-IT" sz="2800" dirty="0"/>
              <a:t> K. </a:t>
            </a:r>
            <a:r>
              <a:rPr lang="it-IT" sz="2800" dirty="0" err="1"/>
              <a:t>Sangwan</a:t>
            </a:r>
            <a:r>
              <a:rPr lang="it-IT" sz="2800" dirty="0"/>
              <a:t>, </a:t>
            </a:r>
            <a:r>
              <a:rPr lang="it-IT" sz="2800" dirty="0" err="1"/>
              <a:t>Junmo</a:t>
            </a:r>
            <a:r>
              <a:rPr lang="it-IT" sz="2800" dirty="0"/>
              <a:t> Kang, Tobin J. </a:t>
            </a:r>
            <a:r>
              <a:rPr lang="it-IT" sz="2800" dirty="0" err="1"/>
              <a:t>Marks</a:t>
            </a:r>
            <a:r>
              <a:rPr lang="it-IT" sz="2800" dirty="0"/>
              <a:t>, Mark C. </a:t>
            </a:r>
            <a:r>
              <a:rPr lang="it-IT" sz="2800" dirty="0" err="1"/>
              <a:t>Hersam</a:t>
            </a:r>
            <a:r>
              <a:rPr lang="it-IT" sz="2800" dirty="0"/>
              <a:t> and Lincoln J. </a:t>
            </a:r>
            <a:r>
              <a:rPr lang="it-IT" sz="2800" dirty="0" err="1"/>
              <a:t>Lauhon</a:t>
            </a:r>
            <a:r>
              <a:rPr lang="it-IT" sz="2800" dirty="0"/>
              <a:t>, </a:t>
            </a:r>
            <a:r>
              <a:rPr lang="en-US" sz="2800" b="1" dirty="0"/>
              <a:t>“Investigation of Band-Offsets at Monolayer-Multilayer MoS2 Junctions by Scanning Photocurrent”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429D603-ABC4-40D6-BC6F-2C97ED633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21" y="766604"/>
            <a:ext cx="8124957" cy="60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827CCEA-E273-4735-9458-3F0862557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32" y="845191"/>
            <a:ext cx="8020135" cy="60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, tavolo, gruppo&#10;&#10;Descrizione generata automaticamente">
            <a:extLst>
              <a:ext uri="{FF2B5EF4-FFF2-40B4-BE49-F238E27FC236}">
                <a16:creationId xmlns:a16="http://schemas.microsoft.com/office/drawing/2014/main" id="{B4702970-721A-47B1-A720-046DAEB2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451"/>
            <a:ext cx="12192000" cy="609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 layer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D83F5E8-A6A6-40D2-BAE0-09205C85D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4" y="832313"/>
            <a:ext cx="8037312" cy="60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19154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19154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4340" r="-860" b="-3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672838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672838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5E51B5-772F-483E-A014-C73AFD16BEE7}"/>
              </a:ext>
            </a:extLst>
          </p:cNvPr>
          <p:cNvSpPr txBox="1"/>
          <p:nvPr/>
        </p:nvSpPr>
        <p:spPr>
          <a:xfrm>
            <a:off x="34344" y="20385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B. </a:t>
            </a:r>
            <a:r>
              <a:rPr lang="it-IT" sz="2800" dirty="0" err="1"/>
              <a:t>Radisavljevic</a:t>
            </a:r>
            <a:r>
              <a:rPr lang="it-IT" sz="2800" dirty="0"/>
              <a:t>, A. </a:t>
            </a:r>
            <a:r>
              <a:rPr lang="it-IT" sz="2800" dirty="0" err="1"/>
              <a:t>Radenovic</a:t>
            </a:r>
            <a:r>
              <a:rPr lang="it-IT" sz="2800" dirty="0"/>
              <a:t>, J. Brivio, V. Giacometti and A. </a:t>
            </a:r>
            <a:r>
              <a:rPr lang="it-IT" sz="2800" dirty="0" err="1"/>
              <a:t>Kis</a:t>
            </a:r>
            <a:r>
              <a:rPr lang="it-IT" sz="2800" dirty="0"/>
              <a:t>, </a:t>
            </a:r>
            <a:r>
              <a:rPr lang="en-US" sz="2800" b="1" dirty="0"/>
              <a:t>“</a:t>
            </a:r>
            <a:r>
              <a:rPr lang="it-IT" sz="2800" b="1" dirty="0"/>
              <a:t>Single-</a:t>
            </a:r>
            <a:r>
              <a:rPr lang="it-IT" sz="2800" b="1" dirty="0" err="1"/>
              <a:t>layer</a:t>
            </a:r>
            <a:r>
              <a:rPr lang="it-IT" sz="2800" b="1" dirty="0"/>
              <a:t> MoS2 </a:t>
            </a:r>
            <a:r>
              <a:rPr lang="it-IT" sz="2800" b="1" dirty="0" err="1"/>
              <a:t>transistors</a:t>
            </a:r>
            <a:r>
              <a:rPr lang="en-US" sz="2800" b="1" dirty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1 and 5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blipFill>
                <a:blip r:embed="rId2"/>
                <a:stretch>
                  <a:fillRect t="-5952" r="-550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74D788EB-101C-4A5E-8EF7-69513DE23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73" y="1150536"/>
            <a:ext cx="7612853" cy="57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460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162</cp:revision>
  <dcterms:created xsi:type="dcterms:W3CDTF">2020-05-20T09:51:35Z</dcterms:created>
  <dcterms:modified xsi:type="dcterms:W3CDTF">2020-06-05T09:02:18Z</dcterms:modified>
</cp:coreProperties>
</file>