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egnaposto contenuto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ECC5DE1-9F6E-4C63-A877-5D1016EB58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83" y="2055871"/>
            <a:ext cx="5193819" cy="3933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8D99A76-4728-4F13-A934-2576CED25C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28724" y="1471485"/>
            <a:ext cx="5667276" cy="45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0E64D1E-5AD0-4A09-8A31-170734A8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46" y="1996225"/>
            <a:ext cx="5477554" cy="4114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3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CC685619-9F25-4A96-A58A-03F64CA0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47" y="1630896"/>
            <a:ext cx="5477553" cy="43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AF9E266-F1DC-4F7C-B513-0881B40C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36" y="1868873"/>
            <a:ext cx="6268533" cy="4812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blipFill>
                <a:blip r:embed="rId3"/>
                <a:stretch>
                  <a:fillRect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3344DAE9-B4E2-441D-BFFF-9762FBB60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87" y="1478785"/>
            <a:ext cx="5058959" cy="4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AAB1280C-8D08-489C-BEB3-30FF5F208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83" y="1356972"/>
            <a:ext cx="5471434" cy="4824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blipFill>
                <a:blip r:embed="rId3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FBD3B712-DBC2-4827-8F4E-8D51D2F6B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" y="867323"/>
            <a:ext cx="6024875" cy="52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912011"/>
                  </p:ext>
                </p:extLst>
              </p:nvPr>
            </p:nvGraphicFramePr>
            <p:xfrm>
              <a:off x="328769" y="669396"/>
              <a:ext cx="5664200" cy="4971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405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07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07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23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958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912011"/>
                  </p:ext>
                </p:extLst>
              </p:nvPr>
            </p:nvGraphicFramePr>
            <p:xfrm>
              <a:off x="328769" y="669396"/>
              <a:ext cx="5664200" cy="4971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462857" r="-860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557547" r="-860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958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450332"/>
                  </p:ext>
                </p:extLst>
              </p:nvPr>
            </p:nvGraphicFramePr>
            <p:xfrm>
              <a:off x="6311184" y="669396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450332"/>
                  </p:ext>
                </p:extLst>
              </p:nvPr>
            </p:nvGraphicFramePr>
            <p:xfrm>
              <a:off x="6311184" y="669396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DDD2225C-28D4-4AA2-9417-6EDAC1551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98" y="714839"/>
            <a:ext cx="8194004" cy="61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mappa&#10;&#10;Descrizione generata automaticamente">
            <a:extLst>
              <a:ext uri="{FF2B5EF4-FFF2-40B4-BE49-F238E27FC236}">
                <a16:creationId xmlns:a16="http://schemas.microsoft.com/office/drawing/2014/main" id="{BA5347E9-0D05-418A-BA85-D88C5E218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55" y="799493"/>
            <a:ext cx="8081089" cy="60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testo, mappa, aria, gruppo&#10;&#10;Descrizione generata automaticamente">
            <a:extLst>
              <a:ext uri="{FF2B5EF4-FFF2-40B4-BE49-F238E27FC236}">
                <a16:creationId xmlns:a16="http://schemas.microsoft.com/office/drawing/2014/main" id="{0F17C5A4-732B-49E6-BEA2-A07E35AE1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45" y="833057"/>
            <a:ext cx="8652098" cy="60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mappa&#10;&#10;Descrizione generata automaticamente">
            <a:extLst>
              <a:ext uri="{FF2B5EF4-FFF2-40B4-BE49-F238E27FC236}">
                <a16:creationId xmlns:a16="http://schemas.microsoft.com/office/drawing/2014/main" id="{8FC8CC78-F0F6-4B58-AD5C-F6F472106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4" y="832313"/>
            <a:ext cx="8037312" cy="60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15528"/>
                  </p:ext>
                </p:extLst>
              </p:nvPr>
            </p:nvGraphicFramePr>
            <p:xfrm>
              <a:off x="292458" y="822039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15528"/>
                  </p:ext>
                </p:extLst>
              </p:nvPr>
            </p:nvGraphicFramePr>
            <p:xfrm>
              <a:off x="292458" y="822039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8571" r="-860" b="-3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751562"/>
                  </p:ext>
                </p:extLst>
              </p:nvPr>
            </p:nvGraphicFramePr>
            <p:xfrm>
              <a:off x="6096000" y="822039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751562"/>
                  </p:ext>
                </p:extLst>
              </p:nvPr>
            </p:nvGraphicFramePr>
            <p:xfrm>
              <a:off x="6096000" y="822039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4A2864D-007A-4855-9783-1AA8550AB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3630" y="2289789"/>
            <a:ext cx="4978159" cy="432984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. </a:t>
                </a:r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0, 1 and 5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455014"/>
              </a:xfrm>
              <a:prstGeom prst="rect">
                <a:avLst/>
              </a:prstGeom>
              <a:blipFill>
                <a:blip r:embed="rId3"/>
                <a:stretch>
                  <a:fillRect l="-300" t="-4202" b="-92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9CA988A-0EF8-4D03-90E6-F35D8933A7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20644" y="1926664"/>
            <a:ext cx="4978159" cy="39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397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124</cp:revision>
  <dcterms:created xsi:type="dcterms:W3CDTF">2020-05-20T09:51:35Z</dcterms:created>
  <dcterms:modified xsi:type="dcterms:W3CDTF">2020-05-27T21:20:39Z</dcterms:modified>
</cp:coreProperties>
</file>