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Geometria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296" y="95048"/>
            <a:ext cx="4334480" cy="3400158"/>
          </a:xfrm>
        </p:spPr>
      </p:pic>
      <p:pic>
        <p:nvPicPr>
          <p:cNvPr id="8" name="Segnaposto contenuto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1795127"/>
            <a:ext cx="5181600" cy="396888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1617238-8D8E-4247-8DA8-F54A22A85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28" y="3495206"/>
            <a:ext cx="4286848" cy="336279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8217A0-199C-47CD-A970-3292BADB9690}"/>
              </a:ext>
            </a:extLst>
          </p:cNvPr>
          <p:cNvSpPr txBox="1"/>
          <p:nvPr/>
        </p:nvSpPr>
        <p:spPr>
          <a:xfrm>
            <a:off x="7000875" y="1257300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Gate sconnesso</a:t>
            </a:r>
          </a:p>
        </p:txBody>
      </p:sp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71BD45B-222E-4CB4-B05F-6321CBE02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80" y="1561237"/>
            <a:ext cx="5864477" cy="4336004"/>
          </a:xfrm>
          <a:prstGeom prst="rect">
            <a:avLst/>
          </a:prstGeom>
        </p:spPr>
      </p:pic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BC0B823-B232-4E79-A171-E035D67F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4" y="541807"/>
            <a:ext cx="4839006" cy="3187432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593015-B5C2-4808-ABD2-7FB673602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3" y="4076700"/>
            <a:ext cx="4590317" cy="24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B9C19D9-77BF-4D7A-80A0-98A9BBD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6" y="1685924"/>
            <a:ext cx="5478637" cy="4181703"/>
          </a:xfrm>
          <a:prstGeom prst="rect">
            <a:avLst/>
          </a:prstGeom>
        </p:spPr>
      </p:pic>
      <p:pic>
        <p:nvPicPr>
          <p:cNvPr id="5" name="Immagine 4" descr="Immagine che contiene bianco&#10;&#10;Descrizione generata automaticamente">
            <a:extLst>
              <a:ext uri="{FF2B5EF4-FFF2-40B4-BE49-F238E27FC236}">
                <a16:creationId xmlns:a16="http://schemas.microsoft.com/office/drawing/2014/main" id="{BB3EF421-D1D9-44B3-B15D-D4780028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2" y="1890295"/>
            <a:ext cx="5791278" cy="30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E5CD78-498D-4059-A54A-CA50A516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232972"/>
            <a:ext cx="6667806" cy="43920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41B6BA-7D70-402B-B1B0-43A3ED3D31BC}"/>
              </a:ext>
            </a:extLst>
          </p:cNvPr>
          <p:cNvSpPr txBox="1"/>
          <p:nvPr/>
        </p:nvSpPr>
        <p:spPr>
          <a:xfrm>
            <a:off x="885825" y="5591174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Gate sconnesso</a:t>
            </a:r>
          </a:p>
        </p:txBody>
      </p:sp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Geometria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Jacopo Pagliuca</cp:lastModifiedBy>
  <cp:revision>4</cp:revision>
  <dcterms:created xsi:type="dcterms:W3CDTF">2020-05-20T09:51:35Z</dcterms:created>
  <dcterms:modified xsi:type="dcterms:W3CDTF">2020-05-20T15:59:46Z</dcterms:modified>
</cp:coreProperties>
</file>