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4" r:id="rId4"/>
    <p:sldId id="267" r:id="rId5"/>
    <p:sldId id="268" r:id="rId6"/>
    <p:sldId id="263" r:id="rId7"/>
    <p:sldId id="258" r:id="rId8"/>
    <p:sldId id="271" r:id="rId9"/>
    <p:sldId id="259" r:id="rId10"/>
    <p:sldId id="266" r:id="rId11"/>
    <p:sldId id="260" r:id="rId12"/>
    <p:sldId id="261" r:id="rId13"/>
    <p:sldId id="25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CC0F8D-F046-4EB8-82C3-04F8F171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7" y="4152903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blipFill>
                <a:blip r:embed="rId3"/>
                <a:stretch>
                  <a:fillRect t="-10738" b="-16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AE2B86BF-E670-4485-9A4A-6932CB6EF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38" y="1429677"/>
            <a:ext cx="7240523" cy="54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blipFill>
                <a:blip r:embed="rId2"/>
                <a:stretch>
                  <a:fillRect t="-6173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6DA269C-99F5-497F-A36B-BF4A5C437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89" y="1242324"/>
            <a:ext cx="7490422" cy="56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0" y="176511"/>
                <a:ext cx="12192000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511"/>
                <a:ext cx="12192000" cy="558230"/>
              </a:xfrm>
              <a:prstGeom prst="rect">
                <a:avLst/>
              </a:prstGeom>
              <a:blipFill>
                <a:blip r:embed="rId2"/>
                <a:stretch>
                  <a:fillRect t="-10870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BB0F64A7-FBD3-4903-94DB-9D2F60950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71" y="734741"/>
            <a:ext cx="8167458" cy="612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2000" cy="989117"/>
              </a:xfrm>
              <a:prstGeom prst="rect">
                <a:avLst/>
              </a:prstGeom>
              <a:blipFill>
                <a:blip r:embed="rId2"/>
                <a:stretch>
                  <a:fillRect t="-6173" r="-1750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884BC89-2010-4963-9C38-611C5785E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60" y="1298210"/>
            <a:ext cx="7415879" cy="55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557773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5058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25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557773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462857" r="-1075" b="-2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557547" r="-1075" b="-12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34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6.8 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500000" r="-860" b="-6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610000" r="-86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810000" r="-86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910000" r="-86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110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0C35E3-FCDC-409B-B037-48B1D5B2146D}"/>
              </a:ext>
            </a:extLst>
          </p:cNvPr>
          <p:cNvSpPr txBox="1"/>
          <p:nvPr/>
        </p:nvSpPr>
        <p:spPr>
          <a:xfrm>
            <a:off x="-1" y="0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S. L. </a:t>
            </a:r>
            <a:r>
              <a:rPr lang="it-IT" sz="2800" dirty="0" err="1"/>
              <a:t>Howell</a:t>
            </a:r>
            <a:r>
              <a:rPr lang="it-IT" sz="2800" dirty="0"/>
              <a:t>, D. </a:t>
            </a:r>
            <a:r>
              <a:rPr lang="it-IT" sz="2800" dirty="0" err="1"/>
              <a:t>Jariwala</a:t>
            </a:r>
            <a:r>
              <a:rPr lang="it-IT" sz="2800" dirty="0"/>
              <a:t>, C. </a:t>
            </a:r>
            <a:r>
              <a:rPr lang="it-IT" sz="2800" dirty="0" err="1"/>
              <a:t>Wu</a:t>
            </a:r>
            <a:r>
              <a:rPr lang="it-IT" sz="2800" dirty="0"/>
              <a:t>, K. Chen, V. K. </a:t>
            </a:r>
            <a:r>
              <a:rPr lang="it-IT" sz="2800" dirty="0" err="1"/>
              <a:t>Sangwan</a:t>
            </a:r>
            <a:r>
              <a:rPr lang="it-IT" sz="2800" dirty="0"/>
              <a:t>, J. Kang, T. J. </a:t>
            </a:r>
            <a:r>
              <a:rPr lang="it-IT" sz="2800" dirty="0" err="1"/>
              <a:t>Marks</a:t>
            </a:r>
            <a:r>
              <a:rPr lang="it-IT" sz="2800" dirty="0"/>
              <a:t>, M. C. </a:t>
            </a:r>
            <a:r>
              <a:rPr lang="it-IT" sz="2800" dirty="0" err="1"/>
              <a:t>Hersam</a:t>
            </a:r>
            <a:r>
              <a:rPr lang="it-IT" sz="2800" dirty="0"/>
              <a:t> and L. J. </a:t>
            </a:r>
            <a:r>
              <a:rPr lang="it-IT" sz="2800" dirty="0" err="1"/>
              <a:t>Lauhon</a:t>
            </a:r>
            <a:r>
              <a:rPr lang="it-IT" sz="2800" dirty="0"/>
              <a:t>, </a:t>
            </a:r>
            <a:r>
              <a:rPr lang="en-US" sz="2800" b="1" i="1" dirty="0"/>
              <a:t>“Investigation of Band-Offsets at Monolayer-Multilayer MoS2 Junctions by Scanning </a:t>
            </a:r>
            <a:r>
              <a:rPr lang="en-US" sz="2800" b="1" i="1"/>
              <a:t>Photocurrent”</a:t>
            </a:r>
            <a:r>
              <a:rPr lang="en-US" sz="2800" dirty="0"/>
              <a:t>,</a:t>
            </a:r>
            <a:r>
              <a:rPr lang="en-US" sz="2800" b="1" i="1"/>
              <a:t> </a:t>
            </a:r>
            <a:r>
              <a:rPr lang="en-US" sz="2800" dirty="0"/>
              <a:t>Northwestern University, Evanston, USA, April 2015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190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/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 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429D603-ABC4-40D6-BC6F-2C97ED633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21" y="766604"/>
            <a:ext cx="8124957" cy="60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/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0.05 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B827CCEA-E273-4735-9458-3F0862557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32" y="845191"/>
            <a:ext cx="8020135" cy="601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, tavolo, gruppo&#10;&#10;Descrizione generata automaticamente">
            <a:extLst>
              <a:ext uri="{FF2B5EF4-FFF2-40B4-BE49-F238E27FC236}">
                <a16:creationId xmlns:a16="http://schemas.microsoft.com/office/drawing/2014/main" id="{B4702970-721A-47B1-A720-046DAEB2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451"/>
            <a:ext cx="12192000" cy="609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/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 layer thick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</a:t>
                </a:r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D83F5E8-A6A6-40D2-BAE0-09205C85D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4" y="832313"/>
            <a:ext cx="8037312" cy="60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347293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4734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05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217 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347293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344340" r="-860" b="-383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5.1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365807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365807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283333" r="-860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383333" r="-860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985000" r="-86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5E51B5-772F-483E-A014-C73AFD16BEE7}"/>
              </a:ext>
            </a:extLst>
          </p:cNvPr>
          <p:cNvSpPr txBox="1"/>
          <p:nvPr/>
        </p:nvSpPr>
        <p:spPr>
          <a:xfrm>
            <a:off x="0" y="203853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B. </a:t>
            </a:r>
            <a:r>
              <a:rPr lang="it-IT" sz="2800" dirty="0" err="1"/>
              <a:t>Radisavljevic</a:t>
            </a:r>
            <a:r>
              <a:rPr lang="it-IT" sz="2800" dirty="0"/>
              <a:t>, A. </a:t>
            </a:r>
            <a:r>
              <a:rPr lang="it-IT" sz="2800" dirty="0" err="1"/>
              <a:t>Radenovic</a:t>
            </a:r>
            <a:r>
              <a:rPr lang="it-IT" sz="2800" dirty="0"/>
              <a:t>, J. Brivio, V. Giacometti and A. </a:t>
            </a:r>
            <a:r>
              <a:rPr lang="it-IT" sz="2800" dirty="0" err="1"/>
              <a:t>Kis</a:t>
            </a:r>
            <a:r>
              <a:rPr lang="it-IT" sz="2800" dirty="0"/>
              <a:t>, </a:t>
            </a:r>
            <a:r>
              <a:rPr lang="en-US" sz="2800" b="1" dirty="0"/>
              <a:t>“</a:t>
            </a:r>
            <a:r>
              <a:rPr lang="it-IT" sz="2800" b="1" i="1" dirty="0"/>
              <a:t>Single-</a:t>
            </a:r>
            <a:r>
              <a:rPr lang="it-IT" sz="2800" b="1" i="1" dirty="0" err="1"/>
              <a:t>layer</a:t>
            </a:r>
            <a:r>
              <a:rPr lang="it-IT" sz="2800" b="1" i="1" dirty="0"/>
              <a:t> MoS2 </a:t>
            </a:r>
            <a:r>
              <a:rPr lang="it-IT" sz="2800" b="1" i="1" dirty="0" err="1"/>
              <a:t>transistors</a:t>
            </a:r>
            <a:r>
              <a:rPr lang="en-US" sz="2800" b="1" i="1" dirty="0"/>
              <a:t>”</a:t>
            </a:r>
            <a:r>
              <a:rPr lang="en-US" sz="2800" i="1" dirty="0"/>
              <a:t>, </a:t>
            </a:r>
            <a:r>
              <a:rPr lang="fr-FR" sz="2800" dirty="0"/>
              <a:t>École Polytechnique Fédérale de Lausanne, </a:t>
            </a:r>
            <a:r>
              <a:rPr lang="fr-FR" sz="2800" dirty="0" err="1"/>
              <a:t>January</a:t>
            </a:r>
            <a:r>
              <a:rPr lang="it-IT" sz="2800" dirty="0"/>
              <a:t> 2011</a:t>
            </a:r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14658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1 and 5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blipFill>
                <a:blip r:embed="rId2"/>
                <a:stretch>
                  <a:fillRect t="-5952" r="-550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9D1FFFD-0C93-4ED9-9A0C-21C5D3E02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73" y="1150536"/>
            <a:ext cx="7612853" cy="57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478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MoS2 con HfO2</vt:lpstr>
      <vt:lpstr>Presentazione standard di PowerPoint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185</cp:revision>
  <dcterms:created xsi:type="dcterms:W3CDTF">2020-05-20T09:51:35Z</dcterms:created>
  <dcterms:modified xsi:type="dcterms:W3CDTF">2020-06-13T10:56:50Z</dcterms:modified>
</cp:coreProperties>
</file>