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20422647-B551-4DCE-A5EB-36A30990C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11" y="1521102"/>
            <a:ext cx="7118577" cy="53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3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673F32C-0C28-4D3A-9711-E39E657E6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60" y="1318003"/>
            <a:ext cx="7389479" cy="55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blipFill>
                <a:blip r:embed="rId3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59A16D7-1FF0-49A9-B2BC-D37A5A20F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21" y="1308347"/>
            <a:ext cx="7402358" cy="554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F80FD84-7D34-4142-8BD3-7F1A3F6B4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3" y="838114"/>
            <a:ext cx="8029574" cy="60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912011"/>
                  </p:ext>
                </p:extLst>
              </p:nvPr>
            </p:nvGraphicFramePr>
            <p:xfrm>
              <a:off x="328769" y="669396"/>
              <a:ext cx="5664200" cy="4971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405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07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07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23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958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912011"/>
                  </p:ext>
                </p:extLst>
              </p:nvPr>
            </p:nvGraphicFramePr>
            <p:xfrm>
              <a:off x="328769" y="669396"/>
              <a:ext cx="5664200" cy="4971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462857" r="-860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557547" r="-860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958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450332"/>
                  </p:ext>
                </p:extLst>
              </p:nvPr>
            </p:nvGraphicFramePr>
            <p:xfrm>
              <a:off x="6311184" y="669396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450332"/>
                  </p:ext>
                </p:extLst>
              </p:nvPr>
            </p:nvGraphicFramePr>
            <p:xfrm>
              <a:off x="6311184" y="669396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DDD2225C-28D4-4AA2-9417-6EDAC1551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98" y="714839"/>
            <a:ext cx="8194004" cy="61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mappa&#10;&#10;Descrizione generata automaticamente">
            <a:extLst>
              <a:ext uri="{FF2B5EF4-FFF2-40B4-BE49-F238E27FC236}">
                <a16:creationId xmlns:a16="http://schemas.microsoft.com/office/drawing/2014/main" id="{BA5347E9-0D05-418A-BA85-D88C5E218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5" y="799493"/>
            <a:ext cx="8081089" cy="60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testo, mappa, aria, gruppo&#10;&#10;Descrizione generata automaticamente">
            <a:extLst>
              <a:ext uri="{FF2B5EF4-FFF2-40B4-BE49-F238E27FC236}">
                <a16:creationId xmlns:a16="http://schemas.microsoft.com/office/drawing/2014/main" id="{0F17C5A4-732B-49E6-BEA2-A07E35AE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45" y="833057"/>
            <a:ext cx="8652098" cy="60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mappa&#10;&#10;Descrizione generata automaticamente">
            <a:extLst>
              <a:ext uri="{FF2B5EF4-FFF2-40B4-BE49-F238E27FC236}">
                <a16:creationId xmlns:a16="http://schemas.microsoft.com/office/drawing/2014/main" id="{8FC8CC78-F0F6-4B58-AD5C-F6F472106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15528"/>
                  </p:ext>
                </p:extLst>
              </p:nvPr>
            </p:nvGraphicFramePr>
            <p:xfrm>
              <a:off x="292458" y="822039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15528"/>
                  </p:ext>
                </p:extLst>
              </p:nvPr>
            </p:nvGraphicFramePr>
            <p:xfrm>
              <a:off x="292458" y="822039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8571" r="-860" b="-3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751562"/>
                  </p:ext>
                </p:extLst>
              </p:nvPr>
            </p:nvGraphicFramePr>
            <p:xfrm>
              <a:off x="6096000" y="822039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751562"/>
                  </p:ext>
                </p:extLst>
              </p:nvPr>
            </p:nvGraphicFramePr>
            <p:xfrm>
              <a:off x="6096000" y="822039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1 and 5 V.</a:t>
                </a:r>
                <a:endParaRPr lang="it-IT" sz="28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2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7C1D872-6A59-4706-9862-09852B536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61" y="1314705"/>
            <a:ext cx="7393877" cy="55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382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130</cp:revision>
  <dcterms:created xsi:type="dcterms:W3CDTF">2020-05-20T09:51:35Z</dcterms:created>
  <dcterms:modified xsi:type="dcterms:W3CDTF">2020-05-29T07:37:07Z</dcterms:modified>
</cp:coreProperties>
</file>