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9" r:id="rId3"/>
    <p:sldId id="264" r:id="rId4"/>
    <p:sldId id="267" r:id="rId5"/>
    <p:sldId id="268" r:id="rId6"/>
    <p:sldId id="263" r:id="rId7"/>
    <p:sldId id="258" r:id="rId8"/>
    <p:sldId id="271" r:id="rId9"/>
    <p:sldId id="259" r:id="rId10"/>
    <p:sldId id="266" r:id="rId11"/>
    <p:sldId id="260" r:id="rId12"/>
    <p:sldId id="261" r:id="rId13"/>
    <p:sldId id="256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ABD4AD-1488-4C60-80AF-5D9B83E85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73A426-8A2C-4C0B-83F3-871E6E057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CDE208-1CBA-40C4-8994-B3DCADDB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783D1F-4904-4D9C-9129-0ED34C98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CDFA70-D456-460A-B267-E0916872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999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E706CD-FD46-4AAC-83D4-56DDF8C6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246B90-F914-4776-AABA-C13A8FC08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2875B4-1911-4D32-B65B-BC049C51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4A6AFC-4AC7-4CF8-AE5D-75500002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B74029-9580-4C87-8182-7DF6227F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883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350FA53-ECC0-4F9B-B573-01A5DD9F3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E564AD2-D78C-4CD1-9188-1926DED4B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8EFAC4-DB30-4C46-A740-A4D6E562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DCEF54-DB21-4668-8383-4222EA88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4105B5-6561-4768-A476-58E48CB5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384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698B35-2D13-4DFA-98D1-0B5D0B759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5D8C3C-CD75-4341-94E3-E6755B897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3A30BB-2626-4BFB-A783-25FF491E9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E59089-DCC5-4718-821B-56E58B77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45C377-F233-4C19-82E4-0BA2D45C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912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DB719C-4C31-4D4D-80F7-A0025A2A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F8452C-26EC-46E2-A772-F2279104C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A71317-93CD-4AFC-B88F-38587C69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B9CA0E-F2AB-421A-A69D-33EB8BD3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CD0E35-BC63-4AF3-B863-C2D1FC8A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341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49537B-1C6B-45FC-A15C-87462514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71842C-E3F2-433E-88B6-183797267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96E47D0-4E44-4B27-A220-A4571215A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C367BB-01F9-4F71-AC79-C2A0130F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140277-C361-40CC-9477-D55CA8CA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1DBC78-83E2-4318-AA0F-A5CF9CEC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952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80C244-91B2-46C6-BF63-C2181D5F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CCF178-A7AE-4682-B61A-BF1607318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B128F8-1491-4795-8F18-01AB33C49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0B2964-D67E-4C47-8A43-F3AB82F86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D78E13A-02D0-45E6-9AC7-C05E6BD21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691A8F3-04D0-4312-A72A-01529C57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2899497-A717-4F47-9643-8A476EA9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59F9003-F732-44CC-8CF3-3BE63A16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393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04DD0D-67CF-48CB-BEA2-82068DA5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87DA54C-1419-4B53-BAC8-DD5ACB2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0D7EF90-5A41-45CF-9D39-53E24ADD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7110886-9869-4FB7-A7BD-9DB3C078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087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CEEF7B9-4323-43AD-8B75-D156AFE6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CE8DD69-C8EF-4B66-8D3F-656F8580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B4B42D-2D44-45CA-B085-9A72C8AF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426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90B71-71DE-4205-B3C8-CE222438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AAC81B-A6A0-4071-9084-5EF49BBF1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5808C9-DA04-4D06-9486-0CED0EEBF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01F0EE-88FC-46FE-B326-02ED3C38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3DE769F-F7A5-47F6-830C-6808D6546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A2A978-31FA-4B6E-B3B3-97C7AA1C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94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5FF04A-FE4E-47ED-A978-95958B48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38B1662-797F-4C0C-A974-4780B5281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9EF1DA7-F21D-4295-A533-DEF35CC70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18AF10-AC9D-42D8-BB4C-289D2E0D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6D79802-A7D9-4343-953E-28452911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DA5830-DE8C-4701-996C-29E75FFB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396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99B60D9-09C6-4EBC-BD81-6E3BAB10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A19AE7-FF56-4D7E-8918-461562418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D549C3-FB3D-4ABD-ADC1-739F26C1C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4AF55-DA74-4F8E-B7CA-625C9D81A063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73E8AA-091E-47D4-84BC-531C39BCF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117FC3-CFBE-4E79-9ADF-22B3C686D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753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6EB45B92-38CA-440B-981A-CA54EDB1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MoS2 FET</a:t>
            </a:r>
          </a:p>
        </p:txBody>
      </p:sp>
      <p:pic>
        <p:nvPicPr>
          <p:cNvPr id="13" name="Segnaposto contenuto 4">
            <a:extLst>
              <a:ext uri="{FF2B5EF4-FFF2-40B4-BE49-F238E27FC236}">
                <a16:creationId xmlns:a16="http://schemas.microsoft.com/office/drawing/2014/main" id="{C5087199-8C73-43D5-A782-A7A6D44226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941" y="2506662"/>
            <a:ext cx="3212968" cy="4351338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3CC0F8D-F046-4EB8-82C3-04F8F1715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147" y="4152903"/>
            <a:ext cx="43148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0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egnaposto contenuto 1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ECC5DE1-9F6E-4C63-A877-5D1016EB58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683" y="2055871"/>
            <a:ext cx="5193819" cy="39331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itolo 14">
                <a:extLst>
                  <a:ext uri="{FF2B5EF4-FFF2-40B4-BE49-F238E27FC236}">
                    <a16:creationId xmlns:a16="http://schemas.microsoft.com/office/drawing/2014/main" id="{AA50E5DD-85D4-4886-BA6F-EAE9F842ACCD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0" y="560466"/>
                <a:ext cx="12192000" cy="911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800" dirty="0">
                    <a:latin typeface="+mn-lt"/>
                  </a:rPr>
                  <a:t>T</a:t>
                </a:r>
                <a:r>
                  <a:rPr lang="en-US" sz="2800" dirty="0" err="1">
                    <a:latin typeface="+mn-lt"/>
                  </a:rPr>
                  <a:t>ransfer</a:t>
                </a:r>
                <a:r>
                  <a:rPr lang="en-US" sz="2800" dirty="0">
                    <a:latin typeface="+mn-lt"/>
                  </a:rPr>
                  <a:t> characteristic for the FET with 10 mV applied bias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. </a:t>
                </a:r>
                <a:r>
                  <a:rPr lang="en-US" sz="2800" dirty="0" err="1">
                    <a:latin typeface="+mn-lt"/>
                  </a:rPr>
                  <a:t>Backgate</a:t>
                </a:r>
                <a:r>
                  <a:rPr lang="en-US" sz="2800" dirty="0">
                    <a:latin typeface="+mn-lt"/>
                  </a:rPr>
                  <a:t>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 is applied to the substrate and the top gate is disconnected.</a:t>
                </a:r>
                <a:endParaRPr lang="it-IT" sz="2800" dirty="0">
                  <a:latin typeface="+mn-lt"/>
                </a:endParaRPr>
              </a:p>
            </p:txBody>
          </p:sp>
        </mc:Choice>
        <mc:Fallback>
          <p:sp>
            <p:nvSpPr>
              <p:cNvPr id="15" name="Titolo 14">
                <a:extLst>
                  <a:ext uri="{FF2B5EF4-FFF2-40B4-BE49-F238E27FC236}">
                    <a16:creationId xmlns:a16="http://schemas.microsoft.com/office/drawing/2014/main" id="{AA50E5DD-85D4-4886-BA6F-EAE9F842ACC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560466"/>
                <a:ext cx="12192000" cy="911019"/>
              </a:xfrm>
              <a:prstGeom prst="rect">
                <a:avLst/>
              </a:prstGeom>
              <a:blipFill>
                <a:blip r:embed="rId3"/>
                <a:stretch>
                  <a:fillRect t="-10738" b="-161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18D99A76-4728-4F13-A934-2576CED25C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428724" y="1471485"/>
            <a:ext cx="5667276" cy="453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71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0E64D1E-5AD0-4A09-8A31-170734A8B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446" y="1996225"/>
            <a:ext cx="5477554" cy="41140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6694026-3AB4-43A8-B701-1B9DC896DB30}"/>
                  </a:ext>
                </a:extLst>
              </p:cNvPr>
              <p:cNvSpPr txBox="1"/>
              <p:nvPr/>
            </p:nvSpPr>
            <p:spPr>
              <a:xfrm>
                <a:off x="0" y="253207"/>
                <a:ext cx="12192000" cy="989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en-US" sz="2800" dirty="0"/>
                  <a:t>curve recorded for a bias voltage ranging from 10 mV to 500 mV. Measurements are performed with the back gate </a:t>
                </a:r>
                <a:r>
                  <a:rPr lang="it-IT" sz="2800" dirty="0" err="1"/>
                  <a:t>grounded</a:t>
                </a:r>
                <a:r>
                  <a:rPr lang="it-IT" sz="2800" dirty="0"/>
                  <a:t>.</a:t>
                </a: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6694026-3AB4-43A8-B701-1B9DC896D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3207"/>
                <a:ext cx="12192000" cy="989117"/>
              </a:xfrm>
              <a:prstGeom prst="rect">
                <a:avLst/>
              </a:prstGeom>
              <a:blipFill>
                <a:blip r:embed="rId3"/>
                <a:stretch>
                  <a:fillRect t="-6173"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magine 1">
            <a:extLst>
              <a:ext uri="{FF2B5EF4-FFF2-40B4-BE49-F238E27FC236}">
                <a16:creationId xmlns:a16="http://schemas.microsoft.com/office/drawing/2014/main" id="{CC685619-9F25-4A96-A58A-03F64CA05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47" y="1630896"/>
            <a:ext cx="5477553" cy="433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6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2AF9E266-F1DC-4F7C-B513-0881B40CB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436" y="1868873"/>
            <a:ext cx="6268533" cy="48126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CD81CD1-B376-4951-8157-577E18092CE9}"/>
                  </a:ext>
                </a:extLst>
              </p:cNvPr>
              <p:cNvSpPr txBox="1"/>
              <p:nvPr/>
            </p:nvSpPr>
            <p:spPr>
              <a:xfrm>
                <a:off x="0" y="176511"/>
                <a:ext cx="12192000" cy="1024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en-US" sz="2800" dirty="0"/>
                  <a:t>curve. Measurements are performed with the back gate </a:t>
                </a:r>
                <a:r>
                  <a:rPr lang="it-IT" sz="2800" dirty="0" err="1"/>
                  <a:t>grounded</a:t>
                </a:r>
                <a:r>
                  <a:rPr lang="it-IT" sz="28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/>
                  <a:t>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en-US" sz="2800" dirty="0"/>
                  <a:t> for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=–10, –5, 0, 5 and 10 V.</a:t>
                </a:r>
                <a:endParaRPr lang="it-IT" sz="2800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CD81CD1-B376-4951-8157-577E18092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6511"/>
                <a:ext cx="12192000" cy="1024127"/>
              </a:xfrm>
              <a:prstGeom prst="rect">
                <a:avLst/>
              </a:prstGeom>
              <a:blipFill>
                <a:blip r:embed="rId3"/>
                <a:stretch>
                  <a:fillRect t="-5952" b="-130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magine 1">
            <a:extLst>
              <a:ext uri="{FF2B5EF4-FFF2-40B4-BE49-F238E27FC236}">
                <a16:creationId xmlns:a16="http://schemas.microsoft.com/office/drawing/2014/main" id="{3344DAE9-B4E2-441D-BFFF-9762FBB60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87" y="1478785"/>
            <a:ext cx="5058959" cy="441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9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AAB1280C-8D08-489C-BEB3-30FF5F208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283" y="1356972"/>
            <a:ext cx="5471434" cy="48248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B87B9F4-35C1-4DD5-93DB-ACC2C9859F9B}"/>
                  </a:ext>
                </a:extLst>
              </p:cNvPr>
              <p:cNvSpPr txBox="1"/>
              <p:nvPr/>
            </p:nvSpPr>
            <p:spPr>
              <a:xfrm>
                <a:off x="0" y="309093"/>
                <a:ext cx="12192000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en-US" sz="2800" dirty="0"/>
                  <a:t>curves recorded for different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en-US" sz="2800" dirty="0"/>
                  <a:t>.</a:t>
                </a:r>
                <a:endParaRPr lang="it-IT" sz="2800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B87B9F4-35C1-4DD5-93DB-ACC2C9859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9093"/>
                <a:ext cx="12192000" cy="558230"/>
              </a:xfrm>
              <a:prstGeom prst="rect">
                <a:avLst/>
              </a:prstGeom>
              <a:blipFill>
                <a:blip r:embed="rId3"/>
                <a:stretch>
                  <a:fillRect t="-10989" b="-252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magine 1">
            <a:extLst>
              <a:ext uri="{FF2B5EF4-FFF2-40B4-BE49-F238E27FC236}">
                <a16:creationId xmlns:a16="http://schemas.microsoft.com/office/drawing/2014/main" id="{FBD3B712-DBC2-4827-8F4E-8D51D2F6B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5" y="867323"/>
            <a:ext cx="6024875" cy="525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2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3912011"/>
                  </p:ext>
                </p:extLst>
              </p:nvPr>
            </p:nvGraphicFramePr>
            <p:xfrm>
              <a:off x="328769" y="669396"/>
              <a:ext cx="5664200" cy="49715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459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0.7nm/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layer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459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1L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2.76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459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4L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1.6 </a:t>
                          </a:r>
                          <a:r>
                            <a:rPr lang="it-IT" dirty="0" err="1"/>
                            <a:t>eV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004050"/>
                      </a:ext>
                    </a:extLst>
                  </a:tr>
                  <a:tr h="3459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3459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MoS2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5069329"/>
                      </a:ext>
                    </a:extLst>
                  </a:tr>
                  <a:tr h="34055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3459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65704"/>
                      </a:ext>
                    </a:extLst>
                  </a:tr>
                  <a:tr h="607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it-I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𝑐𝑚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𝑉𝑠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607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it-I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30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𝑐𝑚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𝑉𝑠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4261669"/>
                      </a:ext>
                    </a:extLst>
                  </a:tr>
                  <a:tr h="3623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Drain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3128231"/>
                      </a:ext>
                    </a:extLst>
                  </a:tr>
                  <a:tr h="39586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543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3912011"/>
                  </p:ext>
                </p:extLst>
              </p:nvPr>
            </p:nvGraphicFramePr>
            <p:xfrm>
              <a:off x="328769" y="669396"/>
              <a:ext cx="5664200" cy="49715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0.7nm/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layer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1L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2.76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4L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1.6 </a:t>
                          </a:r>
                          <a:r>
                            <a:rPr lang="it-IT" dirty="0" err="1"/>
                            <a:t>eV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0040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MoS2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50693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65704"/>
                      </a:ext>
                    </a:extLst>
                  </a:tr>
                  <a:tr h="6419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0430" t="-462857" r="-860" b="-22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6419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0430" t="-557547" r="-860" b="-1273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42616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Drain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3128231"/>
                      </a:ext>
                    </a:extLst>
                  </a:tr>
                  <a:tr h="39586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5434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5450332"/>
                  </p:ext>
                </p:extLst>
              </p:nvPr>
            </p:nvGraphicFramePr>
            <p:xfrm>
              <a:off x="6311184" y="669396"/>
              <a:ext cx="5664200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340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4173383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0.3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4344641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3337516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4834600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1599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6977237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7354965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Length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3.5 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697703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Silicon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2640164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408269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6.8 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59574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5450332"/>
                  </p:ext>
                </p:extLst>
              </p:nvPr>
            </p:nvGraphicFramePr>
            <p:xfrm>
              <a:off x="6311184" y="669396"/>
              <a:ext cx="5664200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41733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0.3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43446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33375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48346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500000" r="-860" b="-6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32315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610000" r="-860" b="-5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69772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73549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Length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810000" r="-860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6977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Silicon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910000" r="-860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26401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4082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1110000" r="-86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59574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1905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A98630E4-0129-48C1-890E-0B41A6116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03" y="1444704"/>
            <a:ext cx="5095742" cy="46466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C8110F5-800E-46F4-BF0A-769A85787E1A}"/>
                  </a:ext>
                </a:extLst>
              </p:cNvPr>
              <p:cNvSpPr txBox="1"/>
              <p:nvPr/>
            </p:nvSpPr>
            <p:spPr>
              <a:xfrm>
                <a:off x="0" y="208374"/>
                <a:ext cx="12191999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Output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monolayer MoS2 FET. </a:t>
                </a:r>
                <a:endParaRPr lang="it-IT" sz="2800" dirty="0"/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C8110F5-800E-46F4-BF0A-769A8578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374"/>
                <a:ext cx="12191999" cy="558230"/>
              </a:xfrm>
              <a:prstGeom prst="rect">
                <a:avLst/>
              </a:prstGeom>
              <a:blipFill>
                <a:blip r:embed="rId3"/>
                <a:stretch>
                  <a:fillRect t="-9783" b="-23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C40E728F-4466-4786-84D5-169B5730C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55" y="892983"/>
            <a:ext cx="6284891" cy="503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6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752C41D0-FB7C-472D-9B47-3D341103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831" y="1276818"/>
            <a:ext cx="5043724" cy="45852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8A1F76B-707B-4CF4-BE8C-1BC6BB4AE17B}"/>
                  </a:ext>
                </a:extLst>
              </p:cNvPr>
              <p:cNvSpPr txBox="1"/>
              <p:nvPr/>
            </p:nvSpPr>
            <p:spPr>
              <a:xfrm>
                <a:off x="0" y="321971"/>
                <a:ext cx="1219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Transfer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0.05 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monolayer MoS2 FET.</a:t>
                </a:r>
                <a:endParaRPr lang="it-IT" sz="2800" dirty="0"/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8A1F76B-707B-4CF4-BE8C-1BC6BB4AE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1971"/>
                <a:ext cx="12192000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98661E2C-8E48-4084-9C41-6AC7A7DE8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64" y="845191"/>
            <a:ext cx="6168479" cy="493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5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39CB754B-F5DD-44CE-8F6F-49A401AD3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406" y="1533670"/>
            <a:ext cx="4808737" cy="43648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D47DB61-5E83-4AB4-90A3-DE0A5AE3EAF3}"/>
                  </a:ext>
                </a:extLst>
              </p:cNvPr>
              <p:cNvSpPr txBox="1"/>
              <p:nvPr/>
            </p:nvSpPr>
            <p:spPr>
              <a:xfrm>
                <a:off x="0" y="274827"/>
                <a:ext cx="12191999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Output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4 layer thick FET.</a:t>
                </a:r>
                <a:endParaRPr lang="it-IT" sz="2800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D47DB61-5E83-4AB4-90A3-DE0A5AE3E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4827"/>
                <a:ext cx="12191999" cy="558230"/>
              </a:xfrm>
              <a:prstGeom prst="rect">
                <a:avLst/>
              </a:prstGeom>
              <a:blipFill>
                <a:blip r:embed="rId3"/>
                <a:stretch>
                  <a:fillRect t="-9783" b="-23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magine 1">
            <a:extLst>
              <a:ext uri="{FF2B5EF4-FFF2-40B4-BE49-F238E27FC236}">
                <a16:creationId xmlns:a16="http://schemas.microsoft.com/office/drawing/2014/main" id="{CC850F58-77FD-4512-B3FA-19AEA945B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23" y="1184955"/>
            <a:ext cx="5183695" cy="448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8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074B4F78-5ED8-4AD1-9B44-F51BC121B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578" y="1506828"/>
            <a:ext cx="4904357" cy="43115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BFF6ED6-64E3-47F9-A24B-04BF4E90A96B}"/>
                  </a:ext>
                </a:extLst>
              </p:cNvPr>
              <p:cNvSpPr txBox="1"/>
              <p:nvPr/>
            </p:nvSpPr>
            <p:spPr>
              <a:xfrm>
                <a:off x="0" y="309093"/>
                <a:ext cx="121919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Transfer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=0.01 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4L thick FET</a:t>
                </a:r>
                <a:endParaRPr lang="it-IT" sz="2800" dirty="0"/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BFF6ED6-64E3-47F9-A24B-04BF4E90A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9093"/>
                <a:ext cx="12191999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magine 1">
            <a:extLst>
              <a:ext uri="{FF2B5EF4-FFF2-40B4-BE49-F238E27FC236}">
                <a16:creationId xmlns:a16="http://schemas.microsoft.com/office/drawing/2014/main" id="{BBEA894D-4256-4FD9-990F-79A2767CA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710" y="1184955"/>
            <a:ext cx="5183695" cy="448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58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6EB45B92-38CA-440B-981A-CA54EDB1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MoS2 con HfO2</a:t>
            </a:r>
          </a:p>
        </p:txBody>
      </p:sp>
      <p:pic>
        <p:nvPicPr>
          <p:cNvPr id="8" name="Segnaposto contenuto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BD162F0-157B-4EBE-B49E-F179F1F434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47"/>
          <a:stretch/>
        </p:blipFill>
        <p:spPr>
          <a:xfrm>
            <a:off x="1522413" y="3429000"/>
            <a:ext cx="4048125" cy="2736850"/>
          </a:xfrm>
        </p:spPr>
      </p:pic>
      <p:pic>
        <p:nvPicPr>
          <p:cNvPr id="12" name="Segnaposto contenuto 1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D74FCC7-A96F-4551-8174-DB332F852C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538" y="3003550"/>
            <a:ext cx="5629275" cy="2736850"/>
          </a:xfrm>
        </p:spPr>
      </p:pic>
    </p:spTree>
    <p:extLst>
      <p:ext uri="{BB962C8B-B14F-4D97-AF65-F5344CB8AC3E}">
        <p14:creationId xmlns:p14="http://schemas.microsoft.com/office/powerpoint/2010/main" val="94953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0115528"/>
                  </p:ext>
                </p:extLst>
              </p:nvPr>
            </p:nvGraphicFramePr>
            <p:xfrm>
              <a:off x="292458" y="822039"/>
              <a:ext cx="5664200" cy="52139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47342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0.65 nm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	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1.8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14473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14473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HfO2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5115338"/>
                      </a:ext>
                    </a:extLst>
                  </a:tr>
                  <a:tr h="60564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it-I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217 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𝑐𝑚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𝑉𝑠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7399842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Metal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top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3312822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bottom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2264782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source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4.8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236067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drain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4.8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6366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0115528"/>
                  </p:ext>
                </p:extLst>
              </p:nvPr>
            </p:nvGraphicFramePr>
            <p:xfrm>
              <a:off x="292458" y="822039"/>
              <a:ext cx="5664200" cy="52139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0.65 nm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	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1.8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HfO2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5115338"/>
                      </a:ext>
                    </a:extLst>
                  </a:tr>
                  <a:tr h="6419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0430" t="-348571" r="-860" b="-38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739984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Metal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top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331282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bottom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22647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source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4.8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23606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drain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4.8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63663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5751562"/>
                  </p:ext>
                </p:extLst>
              </p:nvPr>
            </p:nvGraphicFramePr>
            <p:xfrm>
              <a:off x="6096000" y="822039"/>
              <a:ext cx="5191697" cy="393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9597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49005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25233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488927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Gold contact length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5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Source-gate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06680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gate-drain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4064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764931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270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122424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4 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29210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5751562"/>
                  </p:ext>
                </p:extLst>
              </p:nvPr>
            </p:nvGraphicFramePr>
            <p:xfrm>
              <a:off x="6096000" y="822039"/>
              <a:ext cx="5191697" cy="393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9597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49005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3656" t="-283333" r="-860" b="-7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252337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3656" t="-383333" r="-860" b="-6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88927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Gold contact length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5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Source-gate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06680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gate-drain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4064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76493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270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12242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3656" t="-985000" r="-86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29210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6584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24A2864D-007A-4855-9783-1AA8550AB9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3630" y="2289789"/>
            <a:ext cx="4978159" cy="432984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F8217A0-199C-47CD-A970-3292BADB9690}"/>
                  </a:ext>
                </a:extLst>
              </p:cNvPr>
              <p:cNvSpPr txBox="1"/>
              <p:nvPr/>
            </p:nvSpPr>
            <p:spPr>
              <a:xfrm>
                <a:off x="-1" y="126409"/>
                <a:ext cx="12192001" cy="1455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Transfer characteristic for the FET with 10 mV applied bias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/>
                  <a:t>. </a:t>
                </a:r>
                <a:r>
                  <a:rPr lang="en-US" sz="2800" dirty="0" err="1"/>
                  <a:t>Backgate</a:t>
                </a:r>
                <a:r>
                  <a:rPr lang="en-US" sz="2800" dirty="0"/>
                  <a:t>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sz="2800" dirty="0"/>
                  <a:t> is applied to the substrate and the top gate is disconnected.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/>
                  <a:t> curve acquired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sz="2800" dirty="0"/>
                  <a:t> values of 0, 1 and 5 V.</a:t>
                </a:r>
                <a:endParaRPr lang="it-IT" sz="2800" dirty="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F8217A0-199C-47CD-A970-3292BADB9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26409"/>
                <a:ext cx="12192001" cy="1455014"/>
              </a:xfrm>
              <a:prstGeom prst="rect">
                <a:avLst/>
              </a:prstGeom>
              <a:blipFill>
                <a:blip r:embed="rId3"/>
                <a:stretch>
                  <a:fillRect l="-300" t="-4202" b="-92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C9CA988A-0EF8-4D03-90E6-F35D8933A7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720644" y="1926664"/>
            <a:ext cx="4978159" cy="398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166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397</Words>
  <Application>Microsoft Office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Tema di Office</vt:lpstr>
      <vt:lpstr>MoS2 FET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MoS2 con HfO2</vt:lpstr>
      <vt:lpstr>Presentazione standard di PowerPoint</vt:lpstr>
      <vt:lpstr>Presentazione standard di PowerPoint</vt:lpstr>
      <vt:lpstr>Transfer characteristic for the FET with 10 mV applied bias voltage V_ds. Backgate voltage V_bg is applied to the substrate and the top gate is disconnected.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Jacopo Pagliuca</dc:creator>
  <cp:lastModifiedBy>ORLANDINI MATTEO</cp:lastModifiedBy>
  <cp:revision>117</cp:revision>
  <dcterms:created xsi:type="dcterms:W3CDTF">2020-05-20T09:51:35Z</dcterms:created>
  <dcterms:modified xsi:type="dcterms:W3CDTF">2020-05-25T14:10:17Z</dcterms:modified>
</cp:coreProperties>
</file>