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58" r:id="rId5"/>
    <p:sldId id="259" r:id="rId6"/>
    <p:sldId id="266" r:id="rId7"/>
    <p:sldId id="260" r:id="rId8"/>
    <p:sldId id="261" r:id="rId9"/>
    <p:sldId id="25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21A42C-EBBD-4F59-9A4B-07C8341A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75" y="3357001"/>
            <a:ext cx="4229750" cy="2387043"/>
          </a:xfrm>
          <a:prstGeom prst="rect">
            <a:avLst/>
          </a:prstGeom>
        </p:spPr>
      </p:pic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E9D030-87BF-426C-937A-5CFA04FB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5" y="290656"/>
            <a:ext cx="3391255" cy="3105475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6D9FAB28-C386-48E6-887D-DDDFE6599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9" y="3545740"/>
            <a:ext cx="5791200" cy="3077368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A36F45D-762F-4018-8908-FA5ACE7A3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114928" y="585114"/>
            <a:ext cx="3295935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F34E5F1-9326-48BF-BC77-1FCE7AE2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719682" y="468373"/>
            <a:ext cx="3295936" cy="5921253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065BCE7-A111-47A7-ACD3-5B9EF45E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0" y="3429000"/>
            <a:ext cx="6105366" cy="3244311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640A3740-2348-45EF-BB07-66A8CAB2B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0" y="0"/>
            <a:ext cx="6105365" cy="3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9C43CE-ACF3-4725-B255-906BE3CB7A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96069"/>
            <a:ext cx="8795103" cy="4673600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102" y="2647766"/>
            <a:ext cx="3184995" cy="277020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186743" y="126409"/>
                <a:ext cx="11818513" cy="1649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Transfer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err="1"/>
                  <a:t>Backgate</a:t>
                </a:r>
                <a:r>
                  <a:rPr lang="en-US" sz="32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32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32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3200" dirty="0"/>
                  <a:t> values of 0, 1 and 5 V.</a:t>
                </a:r>
                <a:endParaRPr lang="it-IT" sz="32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3" y="126409"/>
                <a:ext cx="11818513" cy="1649682"/>
              </a:xfrm>
              <a:prstGeom prst="rect">
                <a:avLst/>
              </a:prstGeom>
              <a:blipFill>
                <a:blip r:embed="rId4"/>
                <a:stretch>
                  <a:fillRect l="-1342" t="-4444" r="-1858" b="-9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 descr="Immagine che contiene testo, mappa, tavolo, bianco&#10;&#10;Descrizione generata automaticamente">
            <a:extLst>
              <a:ext uri="{FF2B5EF4-FFF2-40B4-BE49-F238E27FC236}">
                <a16:creationId xmlns:a16="http://schemas.microsoft.com/office/drawing/2014/main" id="{063D6D24-BB89-4D5B-981B-A0C8CEFE7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628"/>
            <a:ext cx="6829683" cy="3629203"/>
          </a:xfrm>
          <a:prstGeom prst="rect">
            <a:avLst/>
          </a:prstGeom>
        </p:spPr>
      </p:pic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CC5DE1-9F6E-4C63-A877-5D1016EB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83" y="2055871"/>
            <a:ext cx="5193819" cy="3933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62000" y="286995"/>
                <a:ext cx="10515600" cy="145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dirty="0">
                    <a:latin typeface="+mn-lt"/>
                  </a:rPr>
                  <a:t>T</a:t>
                </a:r>
                <a:r>
                  <a:rPr lang="en-US" sz="3200" dirty="0" err="1">
                    <a:latin typeface="+mn-lt"/>
                  </a:rPr>
                  <a:t>ransfer</a:t>
                </a:r>
                <a:r>
                  <a:rPr lang="en-US" sz="32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+mn-lt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+mn-lt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+mn-lt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3200" dirty="0">
                    <a:latin typeface="+mn-lt"/>
                  </a:rPr>
                  <a:t>. </a:t>
                </a:r>
                <a:r>
                  <a:rPr lang="en-US" sz="3200" dirty="0" err="1">
                    <a:latin typeface="+mn-lt"/>
                  </a:rPr>
                  <a:t>Backgate</a:t>
                </a:r>
                <a:r>
                  <a:rPr lang="en-US" sz="32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+mn-lt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+mn-lt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+mn-lt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3200" dirty="0">
                    <a:latin typeface="+mn-lt"/>
                  </a:rPr>
                  <a:t> is applied to the substrate and the top gate is disconnected.</a:t>
                </a:r>
                <a:endParaRPr lang="it-IT" sz="3200" dirty="0">
                  <a:latin typeface="+mn-lt"/>
                </a:endParaRPr>
              </a:p>
            </p:txBody>
          </p:sp>
        </mc:Choice>
        <mc:Fallback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286995"/>
                <a:ext cx="10515600" cy="1457963"/>
              </a:xfrm>
              <a:prstGeom prst="rect">
                <a:avLst/>
              </a:prstGeom>
              <a:blipFill>
                <a:blip r:embed="rId4"/>
                <a:stretch>
                  <a:fillRect l="-1449" t="-8368" b="-138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E64D1E-5AD0-4A09-8A31-170734A8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96225"/>
            <a:ext cx="5477554" cy="4114009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B20CAF4-B57D-418C-A127-258CE8103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225"/>
            <a:ext cx="6714446" cy="3567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686873" y="128789"/>
                <a:ext cx="10818254" cy="160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3200" dirty="0"/>
                  <a:t> </a:t>
                </a:r>
                <a:r>
                  <a:rPr lang="en-US" sz="3200" dirty="0"/>
                  <a:t>curve recorded for a bias voltage ranging from 10 mV to 500 mV. Measurements are performed with the back gate </a:t>
                </a:r>
                <a:r>
                  <a:rPr lang="it-IT" sz="3200" dirty="0" err="1"/>
                  <a:t>grounded</a:t>
                </a:r>
                <a:r>
                  <a:rPr lang="it-IT" sz="3200" dirty="0"/>
                  <a:t>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3" y="128789"/>
                <a:ext cx="10818254" cy="1609671"/>
              </a:xfrm>
              <a:prstGeom prst="rect">
                <a:avLst/>
              </a:prstGeom>
              <a:blipFill>
                <a:blip r:embed="rId4"/>
                <a:stretch>
                  <a:fillRect l="-1466" t="-4545" b="-11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F9E266-F1DC-4F7C-B513-0881B40C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39" y="2516615"/>
            <a:ext cx="3498761" cy="2686146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2C6B5C-A78F-4033-B4C5-EF38FA28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952"/>
            <a:ext cx="8693239" cy="4619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772732" y="90153"/>
                <a:ext cx="10740981" cy="1649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3200" dirty="0"/>
                  <a:t> </a:t>
                </a:r>
                <a:r>
                  <a:rPr lang="en-US" sz="3200" dirty="0"/>
                  <a:t>curve. Measurements are performed with the back gate </a:t>
                </a:r>
                <a:r>
                  <a:rPr lang="it-IT" sz="3200" dirty="0" err="1"/>
                  <a:t>grounded</a:t>
                </a:r>
                <a:r>
                  <a:rPr lang="it-IT" sz="3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32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32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=–10, –5, 0, 5 and 10 V.</a:t>
                </a:r>
                <a:endParaRPr lang="it-IT" sz="32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2" y="90153"/>
                <a:ext cx="10740981" cy="1649682"/>
              </a:xfrm>
              <a:prstGeom prst="rect">
                <a:avLst/>
              </a:prstGeom>
              <a:blipFill>
                <a:blip r:embed="rId4"/>
                <a:stretch>
                  <a:fillRect l="-1476" t="-4444" b="-114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AB1280C-8D08-489C-BEB3-30FF5F2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66" y="1872117"/>
            <a:ext cx="5471434" cy="3113765"/>
          </a:xfrm>
          <a:prstGeom prst="rect">
            <a:avLst/>
          </a:prstGeom>
        </p:spPr>
      </p:pic>
      <p:pic>
        <p:nvPicPr>
          <p:cNvPr id="7" name="Immagine 6" descr="Immagine che contiene testo, mappa, tavolo&#10;&#10;Descrizione generata automaticamente">
            <a:extLst>
              <a:ext uri="{FF2B5EF4-FFF2-40B4-BE49-F238E27FC236}">
                <a16:creationId xmlns:a16="http://schemas.microsoft.com/office/drawing/2014/main" id="{5C9AC49E-B754-4455-A816-767C0DE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66"/>
            <a:ext cx="6659495" cy="3538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1530380" y="218941"/>
                <a:ext cx="8862871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32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3200" dirty="0"/>
                  <a:t> </a:t>
                </a:r>
                <a:r>
                  <a:rPr lang="en-US" sz="32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3200" dirty="0"/>
                  <a:t>.</a:t>
                </a:r>
                <a:endParaRPr lang="it-IT" sz="32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80" y="218941"/>
                <a:ext cx="8862871" cy="624786"/>
              </a:xfrm>
              <a:prstGeom prst="rect">
                <a:avLst/>
              </a:prstGeom>
              <a:blipFill>
                <a:blip r:embed="rId4"/>
                <a:stretch>
                  <a:fillRect t="-11765" r="-1513" b="-26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149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MoS2 con HfO2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32</cp:revision>
  <dcterms:created xsi:type="dcterms:W3CDTF">2020-05-20T09:51:35Z</dcterms:created>
  <dcterms:modified xsi:type="dcterms:W3CDTF">2020-05-22T21:10:53Z</dcterms:modified>
</cp:coreProperties>
</file>