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BEF2F-FEC9-E428-3B23-79CF16E67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B7DF3F-4445-86CD-624E-3CF5A931F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67DE0B-B52C-D1F9-590C-17A6999A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8343-2EF5-4125-A330-CD38CD01E3D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1A5BCE-3A22-E0F2-45F0-E70D47EA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0CC00D-8AFE-520A-5F3D-EECD1AE0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D0F6-F663-43E0-8607-67C1571BD9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69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E87B90-A5EF-2AC2-C360-013286B1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642155-E2DA-33C5-5FA1-238B391B2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8DA614-7B62-CF6D-6C9E-B68EF583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8343-2EF5-4125-A330-CD38CD01E3D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93B319-BD58-8BB2-55A9-DF226238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0E7493-1C5B-9673-2CC0-19879B80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D0F6-F663-43E0-8607-67C1571BD9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71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DA262B5-0EDC-92E4-4D54-1EA00EBC2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09CCAE-74EE-330D-1FA4-9AF017091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C35A27-F175-A317-DDA0-E404AEFD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8343-2EF5-4125-A330-CD38CD01E3D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C65633-B1FE-D06A-A3A1-1C206E00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944380-57EE-50D3-DC1C-5406B0D3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D0F6-F663-43E0-8607-67C1571BD9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82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BB5857-3A83-8553-39F9-611C8C6D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3C396C-0844-6034-2A7E-34152F1A2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452F43-456B-3103-2EF2-A2326C4E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8343-2EF5-4125-A330-CD38CD01E3D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EBE2D6-1D58-195C-C423-9A4E0F42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92091C-50EA-B416-98B3-CB325C84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D0F6-F663-43E0-8607-67C1571BD9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36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B47A93-BCA4-6A58-D923-8C4E7FA8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A7F9D4-3424-8990-A357-44140D2B4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7B5C76-9378-CE4D-9F01-7F6F4062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8343-2EF5-4125-A330-CD38CD01E3D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AD9239-30F4-8110-01A7-5713442B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93176E-575B-C45F-A9CD-547CA462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D0F6-F663-43E0-8607-67C1571BD9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44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E2E0EC-3242-0C4A-1D27-795553F1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A44FAD-9D3D-FA17-161B-7CE526177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3335AF-7027-C779-4FE6-DB14E86F8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F1E8EE-6930-974C-624E-DBF85EBC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8343-2EF5-4125-A330-CD38CD01E3D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FACE15-CCB0-FFBB-31AD-82F61862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57FA17-CC7F-6B59-81ED-8E6EE92E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D0F6-F663-43E0-8607-67C1571BD9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81CE2F-49B3-CEFC-434B-A20944DD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E411E2-6C71-30EF-408C-A9671DFF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B83FCF-55E4-CC82-FAB4-C08CF1707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C34249-F770-7F9B-B78E-0A2F5A792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1CA97F3-5979-1655-741C-D948567CC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05E5AAF-5498-765A-A00B-9DDFAD83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8343-2EF5-4125-A330-CD38CD01E3D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4BB7472-E5B9-D80A-411A-43C28EE2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77082F-6C1F-A9EA-0990-4095E6D0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D0F6-F663-43E0-8607-67C1571BD9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93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06772F-1359-081C-9D31-51D820C3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17C350E-5F0B-22CD-E0EE-A926BD9C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8343-2EF5-4125-A330-CD38CD01E3D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2DABE2-5169-99C3-F743-846567A1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C82E8B-692F-631A-B192-6DCAAF83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D0F6-F663-43E0-8607-67C1571BD9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77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6BCF46E-A228-0A3D-A821-D2D4F9B6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8343-2EF5-4125-A330-CD38CD01E3D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B0DD215-4E4A-B2A6-4096-64D975BB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D2BDA5-1D94-F908-0701-01E3287A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D0F6-F663-43E0-8607-67C1571BD9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576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3795B3-44ED-8EE4-159B-55244355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8024A7-F92D-71D9-9603-0C4396AC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7A61DF-2A46-E6EC-0286-71C940BFE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EF0C6E-7E26-8701-82E5-868BFFC3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8343-2EF5-4125-A330-CD38CD01E3D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BC453B-0DA2-68D4-C5B6-50F75F40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96627D-42E3-4C79-81E5-19C33741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D0F6-F663-43E0-8607-67C1571BD9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730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C58E86-2774-8732-6FF4-13481FBF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75EA3EF-343A-BB98-4762-5BEFF5FF6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7B2017-6E78-E0D3-F08D-3A7117828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8EE418-61A0-856F-03E9-9D60A51D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8343-2EF5-4125-A330-CD38CD01E3D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70319A-59A9-A5B4-04A1-4974D9B8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5EB72C3-2C97-8182-B039-9C0ABBB4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D0F6-F663-43E0-8607-67C1571BD9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42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5FAB36-7F2E-90E2-973B-44A83CDC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C424E6-3549-C73E-5ECF-9D29EE54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B3ECC5-F2FF-0692-B900-233053F67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B8343-2EF5-4125-A330-CD38CD01E3D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2F88EA-65D5-B322-7D4D-89F76B1E7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87F68C-0388-28F5-B0C9-832A291BA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64D0F6-F663-43E0-8607-67C1571BD9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02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nd5e.wikidot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A0A18F-3799-77AE-75A6-693FBF02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096000" cy="1212980"/>
          </a:xfrm>
        </p:spPr>
        <p:txBody>
          <a:bodyPr>
            <a:normAutofit/>
          </a:bodyPr>
          <a:lstStyle/>
          <a:p>
            <a:r>
              <a:rPr lang="it-IT" sz="3200" dirty="0" err="1"/>
              <a:t>Wikifake</a:t>
            </a:r>
            <a:endParaRPr lang="it-IT" sz="3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B5F82A-344C-202B-9D9F-A5B1C2656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35290"/>
            <a:ext cx="6096000" cy="4379847"/>
          </a:xfrm>
        </p:spPr>
        <p:txBody>
          <a:bodyPr/>
          <a:lstStyle/>
          <a:p>
            <a:r>
              <a:rPr lang="it-IT" dirty="0" err="1"/>
              <a:t>Wikifake</a:t>
            </a:r>
            <a:r>
              <a:rPr lang="it-IT" dirty="0"/>
              <a:t>, il nuovo sito di riferimento per il gioco di ruolo </a:t>
            </a:r>
            <a:r>
              <a:rPr lang="it-IT" dirty="0" err="1"/>
              <a:t>Dungeons&amp;Dragons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Wikifake</a:t>
            </a:r>
            <a:r>
              <a:rPr lang="it-IT" dirty="0"/>
              <a:t> è basata sulla esistente</a:t>
            </a:r>
          </a:p>
          <a:p>
            <a:r>
              <a:rPr lang="it-IT" dirty="0" err="1"/>
              <a:t>Wikidot</a:t>
            </a:r>
            <a:r>
              <a:rPr lang="it-IT" dirty="0"/>
              <a:t>: </a:t>
            </a:r>
            <a:r>
              <a:rPr lang="it-IT" dirty="0">
                <a:hlinkClick r:id="rId2"/>
              </a:rPr>
              <a:t>http://dnd5e.wikidot.com/</a:t>
            </a:r>
            <a:endParaRPr lang="it-IT" dirty="0"/>
          </a:p>
          <a:p>
            <a:r>
              <a:rPr lang="it-IT" dirty="0"/>
              <a:t>e contiene tutti i riferimenti utili per imparare a giocare</a:t>
            </a:r>
          </a:p>
        </p:txBody>
      </p:sp>
      <p:pic>
        <p:nvPicPr>
          <p:cNvPr id="11" name="Immagine 10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DB50BFDB-B8AF-CD97-D299-F566D7801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0550"/>
            <a:ext cx="6096000" cy="329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70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Wikifake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Wikifake</dc:title>
  <dc:creator>MATTEO LUIGI FRANCESCO PLUMARI</dc:creator>
  <cp:lastModifiedBy>MATTEO LUIGI FRANCESCO PLUMARI</cp:lastModifiedBy>
  <cp:revision>1</cp:revision>
  <dcterms:created xsi:type="dcterms:W3CDTF">2024-03-23T16:37:43Z</dcterms:created>
  <dcterms:modified xsi:type="dcterms:W3CDTF">2024-03-23T16:47:01Z</dcterms:modified>
</cp:coreProperties>
</file>