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9" r:id="rId3"/>
    <p:sldId id="283" r:id="rId4"/>
    <p:sldId id="284" r:id="rId5"/>
    <p:sldId id="287" r:id="rId6"/>
    <p:sldId id="286" r:id="rId7"/>
    <p:sldId id="291" r:id="rId8"/>
    <p:sldId id="288" r:id="rId9"/>
    <p:sldId id="292" r:id="rId10"/>
    <p:sldId id="289" r:id="rId11"/>
    <p:sldId id="290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5" r:id="rId34"/>
    <p:sldId id="281" r:id="rId35"/>
    <p:sldId id="28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EA07B-60AF-4B2D-ACE9-739AE8B56E7A}">
  <a:tblStyle styleId="{C39EA07B-60AF-4B2D-ACE9-739AE8B56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Dire che esporta in più di 70 paesi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51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Dire che esporta in più di 70 paesi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65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35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97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6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Dire che ha più di 600</a:t>
            </a:r>
            <a:r>
              <a:rPr lang="it-IT" baseline="0" dirty="0" smtClean="0"/>
              <a:t> dipendenti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8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Dire che esporta in più di 70 paesi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8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6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72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ripetere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degli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assistenti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vocali</a:t>
            </a:r>
            <a:r>
              <a:rPr lang="en-GB" baseline="0" dirty="0" smtClean="0"/>
              <a:t> ma dire: “I due </a:t>
            </a:r>
            <a:r>
              <a:rPr lang="en-GB" baseline="0" dirty="0" err="1" smtClean="0"/>
              <a:t>assistenti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vocali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più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diffusi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l’applicazione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sviluppata</a:t>
            </a:r>
            <a:r>
              <a:rPr lang="en-GB" baseline="0" dirty="0" smtClean="0"/>
              <a:t> da </a:t>
            </a:r>
            <a:r>
              <a:rPr lang="en-GB" baseline="0" dirty="0" err="1" smtClean="0"/>
              <a:t>Tuya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integra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vari</a:t>
            </a:r>
            <a:r>
              <a:rPr lang="en-GB" baseline="0" dirty="0" smtClean="0"/>
              <a:t> device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3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0" y="2092500"/>
            <a:ext cx="1524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“</a:t>
            </a:r>
            <a:endParaRPr sz="9600" b="1">
              <a:solidFill>
                <a:srgbClr val="D9DCE6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2/3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35994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0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8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pl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rbanfonts.com/fonts/Frank_Ruhl_Libre.fon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0041" y="604500"/>
            <a:ext cx="4939729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Stage </a:t>
            </a:r>
            <a:br>
              <a:rPr lang="it-IT" dirty="0" smtClean="0"/>
            </a:br>
            <a:r>
              <a:rPr lang="it-IT" dirty="0" smtClean="0"/>
              <a:t>Pizzinato Matteo</a:t>
            </a:r>
            <a:br>
              <a:rPr lang="it-IT" dirty="0" smtClean="0"/>
            </a:br>
            <a:r>
              <a:rPr lang="it-IT" dirty="0" smtClean="0"/>
              <a:t>2018/2019</a:t>
            </a:r>
            <a:endParaRPr dirty="0"/>
          </a:p>
        </p:txBody>
      </p:sp>
      <p:grpSp>
        <p:nvGrpSpPr>
          <p:cNvPr id="69" name="Google Shape;69;p12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0" name="Google Shape;7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/>
          <p:cNvSpPr txBox="1">
            <a:spLocks/>
          </p:cNvSpPr>
          <p:nvPr/>
        </p:nvSpPr>
        <p:spPr>
          <a:xfrm>
            <a:off x="1991250" y="604500"/>
            <a:ext cx="36156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t-IT" dirty="0" smtClean="0"/>
              <a:t>Le attività svolte</a:t>
            </a:r>
            <a:endParaRPr lang="it-IT" dirty="0"/>
          </a:p>
        </p:txBody>
      </p:sp>
      <p:grpSp>
        <p:nvGrpSpPr>
          <p:cNvPr id="10" name="Google Shape;120;p18"/>
          <p:cNvGrpSpPr/>
          <p:nvPr/>
        </p:nvGrpSpPr>
        <p:grpSpPr>
          <a:xfrm>
            <a:off x="791757" y="1917022"/>
            <a:ext cx="607809" cy="607806"/>
            <a:chOff x="6643075" y="3664250"/>
            <a:chExt cx="407950" cy="407975"/>
          </a:xfrm>
          <a:solidFill>
            <a:schemeClr val="bg1"/>
          </a:solidFill>
        </p:grpSpPr>
        <p:sp>
          <p:nvSpPr>
            <p:cNvPr id="1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23;p18"/>
          <p:cNvGrpSpPr/>
          <p:nvPr/>
        </p:nvGrpSpPr>
        <p:grpSpPr>
          <a:xfrm rot="-587347">
            <a:off x="628194" y="2699696"/>
            <a:ext cx="350594" cy="350574"/>
            <a:chOff x="576250" y="4319400"/>
            <a:chExt cx="442075" cy="442050"/>
          </a:xfrm>
          <a:solidFill>
            <a:schemeClr val="bg1"/>
          </a:solidFill>
        </p:grpSpPr>
        <p:sp>
          <p:nvSpPr>
            <p:cNvPr id="21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28;p18"/>
          <p:cNvSpPr/>
          <p:nvPr/>
        </p:nvSpPr>
        <p:spPr>
          <a:xfrm>
            <a:off x="543343" y="1917022"/>
            <a:ext cx="135819" cy="1297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9;p18"/>
          <p:cNvSpPr/>
          <p:nvPr/>
        </p:nvSpPr>
        <p:spPr>
          <a:xfrm rot="2697479">
            <a:off x="1228457" y="2615815"/>
            <a:ext cx="206189" cy="1968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2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/>
          <p:cNvSpPr txBox="1">
            <a:spLocks/>
          </p:cNvSpPr>
          <p:nvPr/>
        </p:nvSpPr>
        <p:spPr>
          <a:xfrm>
            <a:off x="1991250" y="604500"/>
            <a:ext cx="36156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t-IT" dirty="0" smtClean="0"/>
              <a:t>Le attività svolte</a:t>
            </a:r>
            <a:endParaRPr lang="it-IT" dirty="0"/>
          </a:p>
        </p:txBody>
      </p:sp>
      <p:grpSp>
        <p:nvGrpSpPr>
          <p:cNvPr id="10" name="Google Shape;120;p18"/>
          <p:cNvGrpSpPr/>
          <p:nvPr/>
        </p:nvGrpSpPr>
        <p:grpSpPr>
          <a:xfrm>
            <a:off x="791757" y="1917022"/>
            <a:ext cx="607809" cy="607806"/>
            <a:chOff x="6643075" y="3664250"/>
            <a:chExt cx="407950" cy="407975"/>
          </a:xfrm>
          <a:solidFill>
            <a:schemeClr val="bg1"/>
          </a:solidFill>
        </p:grpSpPr>
        <p:sp>
          <p:nvSpPr>
            <p:cNvPr id="1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23;p18"/>
          <p:cNvGrpSpPr/>
          <p:nvPr/>
        </p:nvGrpSpPr>
        <p:grpSpPr>
          <a:xfrm rot="-587347">
            <a:off x="628194" y="2699696"/>
            <a:ext cx="350594" cy="350574"/>
            <a:chOff x="576250" y="4319400"/>
            <a:chExt cx="442075" cy="442050"/>
          </a:xfrm>
          <a:solidFill>
            <a:schemeClr val="bg1"/>
          </a:solidFill>
        </p:grpSpPr>
        <p:sp>
          <p:nvSpPr>
            <p:cNvPr id="21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28;p18"/>
          <p:cNvSpPr/>
          <p:nvPr/>
        </p:nvSpPr>
        <p:spPr>
          <a:xfrm>
            <a:off x="543343" y="1917022"/>
            <a:ext cx="135819" cy="1297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9;p18"/>
          <p:cNvSpPr/>
          <p:nvPr/>
        </p:nvSpPr>
        <p:spPr>
          <a:xfrm rot="2697479">
            <a:off x="1228457" y="2615815"/>
            <a:ext cx="206189" cy="1968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5" y="1608150"/>
            <a:ext cx="4699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FDF6DA"/>
                </a:solidFill>
              </a:rPr>
              <a:t>Le </a:t>
            </a:r>
            <a:r>
              <a:rPr lang="en-GB" sz="6000" dirty="0" err="1" smtClean="0">
                <a:solidFill>
                  <a:srgbClr val="FDF6DA"/>
                </a:solidFill>
              </a:rPr>
              <a:t>attività</a:t>
            </a:r>
            <a:r>
              <a:rPr lang="en-GB" sz="6000" dirty="0" smtClean="0">
                <a:solidFill>
                  <a:srgbClr val="FDF6DA"/>
                </a:solidFill>
              </a:rPr>
              <a:t> </a:t>
            </a:r>
            <a:r>
              <a:rPr lang="en-GB" sz="6000" dirty="0" err="1" smtClean="0">
                <a:solidFill>
                  <a:srgbClr val="FDF6DA"/>
                </a:solidFill>
              </a:rPr>
              <a:t>svolte</a:t>
            </a:r>
            <a:endParaRPr sz="6000" dirty="0">
              <a:solidFill>
                <a:srgbClr val="FDF6DA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291544" y="1123522"/>
            <a:ext cx="1840997" cy="1840987"/>
            <a:chOff x="6643075" y="3664250"/>
            <a:chExt cx="407950" cy="407975"/>
          </a:xfrm>
        </p:grpSpPr>
        <p:sp>
          <p:nvSpPr>
            <p:cNvPr id="12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 rot="-587347">
            <a:off x="1183544" y="3204300"/>
            <a:ext cx="756889" cy="756846"/>
            <a:chOff x="576250" y="4319400"/>
            <a:chExt cx="442075" cy="442050"/>
          </a:xfrm>
        </p:grpSpPr>
        <p:sp>
          <p:nvSpPr>
            <p:cNvPr id="124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/>
          <p:nvPr/>
        </p:nvSpPr>
        <p:spPr>
          <a:xfrm>
            <a:off x="851504" y="1548807"/>
            <a:ext cx="287750" cy="2747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2697479">
            <a:off x="2747802" y="2955516"/>
            <a:ext cx="436838" cy="4171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93385" y="2717391"/>
            <a:ext cx="174983" cy="1671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280255">
            <a:off x="652129" y="2377597"/>
            <a:ext cx="174931" cy="1671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27804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825" y="1025999"/>
            <a:ext cx="3091500" cy="3091500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</p:pic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t="6016" b="6016"/>
          <a:stretch/>
        </p:blipFill>
        <p:spPr>
          <a:xfrm>
            <a:off x="605400" y="605475"/>
            <a:ext cx="7933200" cy="3925500"/>
          </a:xfrm>
          <a:prstGeom prst="rect">
            <a:avLst/>
          </a:prstGeom>
          <a:noFill/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</p:pic>
      <p:sp>
        <p:nvSpPr>
          <p:cNvPr id="164" name="Google Shape;164;p22"/>
          <p:cNvSpPr txBox="1">
            <a:spLocks noGrp="1"/>
          </p:cNvSpPr>
          <p:nvPr>
            <p:ph type="title" idx="4294967295"/>
          </p:nvPr>
        </p:nvSpPr>
        <p:spPr>
          <a:xfrm>
            <a:off x="605325" y="899150"/>
            <a:ext cx="7933200" cy="54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WANT BIG IMPACT?</a:t>
            </a:r>
            <a:endParaRPr b="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 BIG IMAGE.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3730342" y="1390398"/>
            <a:ext cx="1561708" cy="2362719"/>
            <a:chOff x="3071457" y="2013875"/>
            <a:chExt cx="1944600" cy="1569600"/>
          </a:xfrm>
        </p:grpSpPr>
        <p:sp>
          <p:nvSpPr>
            <p:cNvPr id="172" name="Google Shape;172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3316102" y="2357627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74" name="Google Shape;174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75" name="Google Shape;175;p23"/>
          <p:cNvGrpSpPr/>
          <p:nvPr/>
        </p:nvGrpSpPr>
        <p:grpSpPr>
          <a:xfrm>
            <a:off x="2170551" y="1390398"/>
            <a:ext cx="1561708" cy="2362719"/>
            <a:chOff x="1126863" y="2013875"/>
            <a:chExt cx="1944600" cy="1569600"/>
          </a:xfrm>
        </p:grpSpPr>
        <p:sp>
          <p:nvSpPr>
            <p:cNvPr id="176" name="Google Shape;176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1351627" y="2357627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5290042" y="1390398"/>
            <a:ext cx="2410264" cy="2362719"/>
            <a:chOff x="5015938" y="2013875"/>
            <a:chExt cx="3001200" cy="1569600"/>
          </a:xfrm>
        </p:grpSpPr>
        <p:sp>
          <p:nvSpPr>
            <p:cNvPr id="180" name="Google Shape;180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3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5360226" y="2357629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</a:t>
              </a:r>
              <a:br>
                <a:rPr lang="en" sz="1100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</a:br>
              <a:r>
                <a:rPr lang="en" sz="1100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congue tempus</a:t>
              </a:r>
              <a:endParaRPr sz="1100"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5185046" y="2493467"/>
            <a:ext cx="210054" cy="209097"/>
            <a:chOff x="4858109" y="2631368"/>
            <a:chExt cx="316442" cy="315000"/>
          </a:xfrm>
        </p:grpSpPr>
        <p:sp>
          <p:nvSpPr>
            <p:cNvPr id="184" name="Google Shape;184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3629428" y="2493543"/>
            <a:ext cx="209093" cy="209093"/>
            <a:chOff x="3157188" y="909150"/>
            <a:chExt cx="470400" cy="470400"/>
          </a:xfrm>
        </p:grpSpPr>
        <p:sp>
          <p:nvSpPr>
            <p:cNvPr id="187" name="Google Shape;187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2189018"/>
            <a:ext cx="3121077" cy="5541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L’azienda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  <a:endParaRPr sz="6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1949361" y="1025981"/>
          <a:ext cx="5570000" cy="3091500"/>
        </p:xfrm>
        <a:graphic>
          <a:graphicData uri="http://schemas.openxmlformats.org/drawingml/2006/table">
            <a:tbl>
              <a:tblPr>
                <a:noFill/>
                <a:tableStyleId>{C39EA07B-60AF-4B2D-ACE9-739AE8B56E7A}</a:tableStyleId>
              </a:tblPr>
              <a:tblGrid>
                <a:gridCol w="13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A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B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C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Yellow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10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20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7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Blue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30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15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10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6E81"/>
                          </a:solidFill>
                          <a:latin typeface="Frank Ruhl Libre Light"/>
                          <a:ea typeface="Frank Ruhl Libre Light"/>
                          <a:cs typeface="Frank Ruhl Libre Light"/>
                          <a:sym typeface="Frank Ruhl Libre Light"/>
                        </a:rPr>
                        <a:t>Orange</a:t>
                      </a:r>
                      <a:endParaRPr>
                        <a:solidFill>
                          <a:srgbClr val="6B6E81"/>
                        </a:solidFill>
                        <a:latin typeface="Frank Ruhl Libre Light"/>
                        <a:ea typeface="Frank Ruhl Libre Light"/>
                        <a:cs typeface="Frank Ruhl Libre Light"/>
                        <a:sym typeface="Frank Ruhl Libre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5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24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D3E7C"/>
                          </a:solidFill>
                          <a:latin typeface="Frank Ruhl Libre"/>
                          <a:ea typeface="Frank Ruhl Libre"/>
                          <a:cs typeface="Frank Ruhl Libre"/>
                          <a:sym typeface="Frank Ruhl Libre"/>
                        </a:rPr>
                        <a:t>16</a:t>
                      </a:r>
                      <a:endParaRPr sz="1800" b="1">
                        <a:solidFill>
                          <a:srgbClr val="1D3E7C"/>
                        </a:solidFill>
                        <a:latin typeface="Frank Ruhl Libre"/>
                        <a:ea typeface="Frank Ruhl Libre"/>
                        <a:cs typeface="Frank Ruhl Libre"/>
                        <a:sym typeface="Frank Ruhl Libr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CE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C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514725" y="7776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CE6"/>
          </a:solidFill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4294967295"/>
          </p:nvPr>
        </p:nvSpPr>
        <p:spPr>
          <a:xfrm>
            <a:off x="367500" y="340200"/>
            <a:ext cx="1068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191153" y="942108"/>
            <a:ext cx="539409" cy="6064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214313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</a:t>
            </a:r>
            <a:r>
              <a:rPr lang="en" sz="1000" dirty="0" smtClean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l mio ufficio</a:t>
            </a:r>
            <a:endParaRPr sz="1000" dirty="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4" name="Google Shape;204;p25"/>
          <p:cNvGrpSpPr/>
          <p:nvPr/>
        </p:nvGrpSpPr>
        <p:grpSpPr>
          <a:xfrm>
            <a:off x="1853367" y="1865782"/>
            <a:ext cx="168080" cy="168080"/>
            <a:chOff x="1420875" y="1378250"/>
            <a:chExt cx="295500" cy="295500"/>
          </a:xfrm>
          <a:solidFill>
            <a:srgbClr val="FFFF00"/>
          </a:solidFill>
        </p:grpSpPr>
        <p:sp>
          <p:nvSpPr>
            <p:cNvPr id="205" name="Google Shape;205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4107113" y="1606453"/>
            <a:ext cx="168080" cy="168080"/>
            <a:chOff x="1420875" y="1378250"/>
            <a:chExt cx="295500" cy="295500"/>
          </a:xfrm>
          <a:solidFill>
            <a:srgbClr val="FFFF00"/>
          </a:solidFill>
        </p:grpSpPr>
        <p:sp>
          <p:nvSpPr>
            <p:cNvPr id="211" name="Google Shape;211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6830411" y="2132104"/>
            <a:ext cx="168080" cy="168080"/>
            <a:chOff x="1420875" y="1378250"/>
            <a:chExt cx="295500" cy="295500"/>
          </a:xfrm>
          <a:solidFill>
            <a:srgbClr val="FFFF00"/>
          </a:solidFill>
        </p:grpSpPr>
        <p:sp>
          <p:nvSpPr>
            <p:cNvPr id="217" name="Google Shape;217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10;p25"/>
          <p:cNvGrpSpPr/>
          <p:nvPr/>
        </p:nvGrpSpPr>
        <p:grpSpPr>
          <a:xfrm>
            <a:off x="4284507" y="1681929"/>
            <a:ext cx="168080" cy="168080"/>
            <a:chOff x="1420875" y="1378250"/>
            <a:chExt cx="295500" cy="295500"/>
          </a:xfrm>
          <a:solidFill>
            <a:srgbClr val="FFFF00"/>
          </a:solidFill>
        </p:grpSpPr>
        <p:sp>
          <p:nvSpPr>
            <p:cNvPr id="25" name="Google Shape;211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495000" cy="1159800"/>
          </a:xfrm>
          <a:prstGeom prst="rect">
            <a:avLst/>
          </a:prstGeom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DF6DA"/>
                </a:solidFill>
              </a:rPr>
              <a:t>89,526,124</a:t>
            </a:r>
            <a:endParaRPr sz="9600">
              <a:solidFill>
                <a:srgbClr val="FDF6DA"/>
              </a:solidFill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4"/>
            <a:ext cx="6495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05900"/>
            <a:ext cx="5288100" cy="894900"/>
          </a:xfrm>
          <a:prstGeom prst="rect">
            <a:avLst/>
          </a:prstGeom>
          <a:effectLst>
            <a:outerShdw blurRad="1714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F6DA"/>
                </a:solidFill>
              </a:rPr>
              <a:t>89,526,124$</a:t>
            </a:r>
            <a:endParaRPr sz="6000">
              <a:solidFill>
                <a:srgbClr val="FDF6DA"/>
              </a:solidFill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387194"/>
            <a:ext cx="5288100" cy="894900"/>
          </a:xfrm>
          <a:prstGeom prst="rect">
            <a:avLst/>
          </a:prstGeom>
          <a:effectLst>
            <a:outerShdw blurRad="1714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F6DA"/>
                </a:solidFill>
              </a:rPr>
              <a:t>100%</a:t>
            </a:r>
            <a:endParaRPr sz="6000">
              <a:solidFill>
                <a:srgbClr val="FDF6DA"/>
              </a:solidFill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96547"/>
            <a:ext cx="5288100" cy="894900"/>
          </a:xfrm>
          <a:prstGeom prst="rect">
            <a:avLst/>
          </a:prstGeom>
          <a:effectLst>
            <a:outerShdw blurRad="1714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F6DA"/>
                </a:solidFill>
              </a:rPr>
              <a:t>185,244 users</a:t>
            </a:r>
            <a:endParaRPr sz="6000">
              <a:solidFill>
                <a:srgbClr val="FDF6DA"/>
              </a:solidFill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45407"/>
            <a:ext cx="5288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money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226701"/>
            <a:ext cx="5288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36054"/>
            <a:ext cx="5288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users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5469616" y="1022097"/>
            <a:ext cx="2062426" cy="3483053"/>
            <a:chOff x="5632317" y="1189775"/>
            <a:chExt cx="3305700" cy="3483053"/>
          </a:xfrm>
        </p:grpSpPr>
        <p:sp>
          <p:nvSpPr>
            <p:cNvPr id="247" name="Google Shape;247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1D3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3</a:t>
              </a:r>
              <a:endParaRPr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5950490" y="2057128"/>
              <a:ext cx="2669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B6E81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Morbi iaculis dapibus tristique. In hac habitasse platea dictumst. Mauris convallis quam at. Morbi iaculis dapibus tristique.</a:t>
              </a:r>
              <a:endParaRPr sz="12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1955614" y="1022311"/>
            <a:ext cx="2212911" cy="3482839"/>
            <a:chOff x="0" y="1189989"/>
            <a:chExt cx="3546900" cy="3482839"/>
          </a:xfrm>
        </p:grpSpPr>
        <p:sp>
          <p:nvSpPr>
            <p:cNvPr id="250" name="Google Shape;250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1</a:t>
              </a:r>
              <a:endParaRPr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63457" y="2057128"/>
              <a:ext cx="2820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B6E81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3792503" y="1022097"/>
            <a:ext cx="2062426" cy="3483053"/>
            <a:chOff x="2944204" y="1189775"/>
            <a:chExt cx="3305700" cy="3483053"/>
          </a:xfrm>
        </p:grpSpPr>
        <p:sp>
          <p:nvSpPr>
            <p:cNvPr id="253" name="Google Shape;253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2</a:t>
              </a:r>
              <a:endParaRPr b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3255707" y="2057128"/>
              <a:ext cx="268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B6E81"/>
                  </a:solidFill>
                  <a:latin typeface="Frank Ruhl Libre Light"/>
                  <a:ea typeface="Frank Ruhl Libre Light"/>
                  <a:cs typeface="Frank Ruhl Libre Light"/>
                  <a:sym typeface="Frank Ruhl Libre Light"/>
                </a:rPr>
                <a:t>Duis sit amet odio vel purus bibendum luctus. Morbi iaculis dapibus tristique. In hac habitasse platea dictumst. Mauris convallis quam at.</a:t>
              </a:r>
              <a:endParaRPr sz="12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2"/>
          </p:nvPr>
        </p:nvSpPr>
        <p:spPr>
          <a:xfrm>
            <a:off x="4028449" y="10260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5873523" y="10260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2183375" y="27786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2"/>
          </p:nvPr>
        </p:nvSpPr>
        <p:spPr>
          <a:xfrm>
            <a:off x="4028449" y="27786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3"/>
          </p:nvPr>
        </p:nvSpPr>
        <p:spPr>
          <a:xfrm>
            <a:off x="5873523" y="2778600"/>
            <a:ext cx="1663500" cy="14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36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6B6E81"/>
                </a:solidFill>
              </a:rPr>
              <a:t>You can insert graphs from </a:t>
            </a:r>
            <a:r>
              <a:rPr lang="en" u="sng">
                <a:solidFill>
                  <a:srgbClr val="6B6E81"/>
                </a:solidFill>
                <a:hlinkClick r:id="rId3"/>
              </a:rPr>
              <a:t>Google Sheets</a:t>
            </a:r>
            <a:endParaRPr>
              <a:solidFill>
                <a:srgbClr val="6B6E81"/>
              </a:solidFill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73" name="Google Shape;273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326" y="620200"/>
            <a:ext cx="4459749" cy="39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body" idx="4294967295"/>
          </p:nvPr>
        </p:nvSpPr>
        <p:spPr>
          <a:xfrm>
            <a:off x="4823211" y="373500"/>
            <a:ext cx="22224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DF6DA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MOBILE PROJECT</a:t>
            </a:r>
            <a:endParaRPr sz="1800" b="1">
              <a:solidFill>
                <a:srgbClr val="FDF6DA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1575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CE6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Place your screenshot here</a:t>
            </a:r>
            <a:endParaRPr sz="1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2098375" y="373572"/>
            <a:ext cx="2119546" cy="4396359"/>
            <a:chOff x="2547150" y="238125"/>
            <a:chExt cx="2525675" cy="5238750"/>
          </a:xfrm>
        </p:grpSpPr>
        <p:sp>
          <p:nvSpPr>
            <p:cNvPr id="282" name="Google Shape;2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0" dist="19050" dir="5400000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185886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CE6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Place your screenshot here</a:t>
            </a:r>
            <a:endParaRPr sz="1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92" name="Google Shape;292;p32"/>
          <p:cNvGrpSpPr/>
          <p:nvPr/>
        </p:nvGrpSpPr>
        <p:grpSpPr>
          <a:xfrm>
            <a:off x="1789964" y="465959"/>
            <a:ext cx="2736410" cy="4222433"/>
            <a:chOff x="2189398" y="238125"/>
            <a:chExt cx="3395050" cy="5238750"/>
          </a:xfrm>
        </p:grpSpPr>
        <p:sp>
          <p:nvSpPr>
            <p:cNvPr id="293" name="Google Shape;293;p32"/>
            <p:cNvSpPr/>
            <p:nvPr/>
          </p:nvSpPr>
          <p:spPr>
            <a:xfrm>
              <a:off x="2189398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32"/>
          <p:cNvSpPr txBox="1">
            <a:spLocks noGrp="1"/>
          </p:cNvSpPr>
          <p:nvPr>
            <p:ph type="body" idx="4294967295"/>
          </p:nvPr>
        </p:nvSpPr>
        <p:spPr>
          <a:xfrm>
            <a:off x="5131648" y="373500"/>
            <a:ext cx="22224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DF6DA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TABLET PROJECT</a:t>
            </a:r>
            <a:endParaRPr sz="1800" b="1">
              <a:solidFill>
                <a:srgbClr val="FDF6DA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612313" y="550202"/>
            <a:ext cx="5193387" cy="404311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0" dist="19050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829636" y="764904"/>
            <a:ext cx="4758600" cy="30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CE6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Place your screenshot here</a:t>
            </a:r>
            <a:endParaRPr sz="1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body" idx="4294967295"/>
          </p:nvPr>
        </p:nvSpPr>
        <p:spPr>
          <a:xfrm>
            <a:off x="6309286" y="373500"/>
            <a:ext cx="22224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DF6DA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DESKTOP PROJECT</a:t>
            </a:r>
            <a:endParaRPr sz="1800" b="1">
              <a:solidFill>
                <a:srgbClr val="FDF6DA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4" y="344840"/>
            <a:ext cx="6737639" cy="4315925"/>
          </a:xfrm>
          <a:prstGeom prst="rect">
            <a:avLst/>
          </a:prstGeom>
        </p:spPr>
      </p:pic>
      <p:sp>
        <p:nvSpPr>
          <p:cNvPr id="9" name="Google Shape;201;p25"/>
          <p:cNvSpPr txBox="1">
            <a:spLocks/>
          </p:cNvSpPr>
          <p:nvPr/>
        </p:nvSpPr>
        <p:spPr>
          <a:xfrm>
            <a:off x="251386" y="173286"/>
            <a:ext cx="546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it-IT" sz="2000" dirty="0" smtClean="0">
                <a:solidFill>
                  <a:schemeClr val="lt1"/>
                </a:solidFill>
              </a:rPr>
              <a:t>L</a:t>
            </a:r>
            <a:r>
              <a:rPr lang="it-IT" sz="2000" dirty="0" smtClean="0">
                <a:solidFill>
                  <a:schemeClr val="bg1"/>
                </a:solidFill>
              </a:rPr>
              <a:t>&amp;</a:t>
            </a:r>
            <a:r>
              <a:rPr lang="it-IT" sz="2000" dirty="0" smtClean="0">
                <a:solidFill>
                  <a:schemeClr val="lt1"/>
                </a:solidFill>
              </a:rPr>
              <a:t>S</a:t>
            </a:r>
            <a:endParaRPr lang="it-IT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ctrTitle" idx="4294967295"/>
          </p:nvPr>
        </p:nvSpPr>
        <p:spPr>
          <a:xfrm>
            <a:off x="3802275" y="1888150"/>
            <a:ext cx="4494900" cy="38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DF6DA"/>
                </a:solidFill>
              </a:rPr>
              <a:t>THANKS!</a:t>
            </a:r>
            <a:endParaRPr sz="2400">
              <a:solidFill>
                <a:srgbClr val="FDF6DA"/>
              </a:solidFill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subTitle" idx="4294967295"/>
          </p:nvPr>
        </p:nvSpPr>
        <p:spPr>
          <a:xfrm>
            <a:off x="3802275" y="2325775"/>
            <a:ext cx="4494900" cy="10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Any questions?</a:t>
            </a:r>
            <a:endParaRPr sz="1800" b="1">
              <a:solidFill>
                <a:schemeClr val="lt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You can find me at @username &amp; user@mail.me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73450"/>
            <a:ext cx="2796600" cy="2796600"/>
          </a:xfrm>
          <a:prstGeom prst="octagon">
            <a:avLst>
              <a:gd name="adj" fmla="val 29289"/>
            </a:avLst>
          </a:prstGeom>
          <a:noFill/>
          <a:ln w="762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1D3E7C"/>
                </a:solidFill>
                <a:hlinkClick r:id="rId3"/>
              </a:rPr>
              <a:t>SlidesCarnival</a:t>
            </a:r>
            <a:endParaRPr sz="1800">
              <a:solidFill>
                <a:srgbClr val="1D3E7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Photographs by </a:t>
            </a:r>
            <a:r>
              <a:rPr lang="en" sz="1800" u="sng">
                <a:solidFill>
                  <a:srgbClr val="1D3E7C"/>
                </a:solidFill>
                <a:hlinkClick r:id="rId4"/>
              </a:rPr>
              <a:t>Unsplash</a:t>
            </a:r>
            <a:endParaRPr sz="1800">
              <a:solidFill>
                <a:srgbClr val="1D3E7C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PRESENT. DESIGN</a:t>
            </a: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IBM Plex Sans Condensed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Frank Ruhl Libre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D3E7C"/>
                </a:solidFill>
                <a:hlinkClick r:id="rId3"/>
              </a:rPr>
              <a:t>https://github.com/IBM/plex</a:t>
            </a:r>
            <a:endParaRPr sz="140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D3E7C"/>
                </a:solidFill>
                <a:hlinkClick r:id="rId4"/>
              </a:rPr>
              <a:t>https://www.urbanfonts.com/fonts/Frank_Ruhl_Libre.font</a:t>
            </a:r>
            <a:endParaRPr sz="1400">
              <a:solidFill>
                <a:srgbClr val="1D3E7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Aizome blue </a:t>
            </a:r>
            <a:r>
              <a:rPr lang="en" sz="1400" b="1">
                <a:solidFill>
                  <a:srgbClr val="1D3E7C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#1d3e7c</a:t>
            </a:r>
            <a:r>
              <a:rPr lang="en" sz="1400">
                <a:solidFill>
                  <a:srgbClr val="6B6E81"/>
                </a:solidFill>
              </a:rPr>
              <a:t> · </a:t>
            </a:r>
            <a:r>
              <a:rPr lang="en" sz="1400"/>
              <a:t>Fuji grey </a:t>
            </a:r>
            <a:r>
              <a:rPr lang="en" sz="1400" b="1">
                <a:solidFill>
                  <a:srgbClr val="6B6E8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#6b6e81</a:t>
            </a:r>
            <a:r>
              <a:rPr lang="en" sz="1400">
                <a:solidFill>
                  <a:srgbClr val="6B6E81"/>
                </a:solidFill>
              </a:rPr>
              <a:t> · </a:t>
            </a:r>
            <a:r>
              <a:rPr lang="en" sz="1400"/>
              <a:t>Mist grey </a:t>
            </a:r>
            <a:r>
              <a:rPr lang="en" sz="1400" b="1">
                <a:solidFill>
                  <a:srgbClr val="D9DCE6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#d9dce6</a:t>
            </a:r>
            <a:endParaRPr sz="1400" b="1">
              <a:solidFill>
                <a:srgbClr val="D9DCE6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2191200" y="3943050"/>
            <a:ext cx="5345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28" name="Google Shape;328;p36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2189018"/>
            <a:ext cx="3121077" cy="5541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APPLAUSI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 smtClean="0"/>
              <a:t>E RELATIVE DOMANDE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6000" dirty="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👍</a:t>
            </a: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58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4" name="Google Shape;334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9" name="Google Shape;349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5" name="Google Shape;355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7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63" name="Google Shape;363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37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9" name="Google Shape;369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7" name="Google Shape;377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7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6" name="Google Shape;386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9" name="Google Shape;389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92" name="Google Shape;392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6" name="Google Shape;396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4" name="Google Shape;404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11" name="Google Shape;411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7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7" name="Google Shape;417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20" name="Google Shape;420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6" name="Google Shape;426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9" name="Google Shape;429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7" name="Google Shape;437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43" name="Google Shape;443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  <a:solidFill>
            <a:srgbClr val="C00000"/>
          </a:solidFill>
        </p:grpSpPr>
        <p:sp>
          <p:nvSpPr>
            <p:cNvPr id="452" name="Google Shape;45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grp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7" name="Google Shape;457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62" name="Google Shape;462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7" name="Google Shape;467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70" name="Google Shape;470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73" name="Google Shape;473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7" name="Google Shape;477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80" name="Google Shape;480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7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91" name="Google Shape;491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5" name="Google Shape;495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8" name="Google Shape;498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03" name="Google Shape;503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7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8" name="Google Shape;508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5" name="Google Shape;515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5" name="Google Shape;525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9" name="Google Shape;529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33" name="Google Shape;533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9" name="Google Shape;539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42" name="Google Shape;542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50" name="Google Shape;550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7" name="Google Shape;557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60" name="Google Shape;560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7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1D3E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3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9" name="Google Shape;569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8" name="Google Shape;578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81" name="Google Shape;581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8" name="Google Shape;588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6" name="Google Shape;596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00" name="Google Shape;600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7" name="Google Shape;607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11" name="Google Shape;611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5" name="Google Shape;615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21" name="Google Shape;621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9" name="Google Shape;649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73" name="Google Shape;673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8" name="Google Shape;688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92" name="Google Shape;692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9" name="Google Shape;699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8" name="Google Shape;708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12" name="Google Shape;712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8" name="Google Shape;718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6" name="Google Shape;726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33" name="Google Shape;733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43" name="Google Shape;743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5" name="Google Shape;755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61" name="Google Shape;761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7"/>
          <p:cNvGrpSpPr/>
          <p:nvPr/>
        </p:nvGrpSpPr>
        <p:grpSpPr>
          <a:xfrm>
            <a:off x="7243894" y="2336800"/>
            <a:ext cx="433992" cy="422729"/>
            <a:chOff x="5916675" y="927975"/>
            <a:chExt cx="516350" cy="502950"/>
          </a:xfrm>
        </p:grpSpPr>
        <p:sp>
          <p:nvSpPr>
            <p:cNvPr id="769" name="Google Shape;769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7"/>
          <p:cNvGrpSpPr/>
          <p:nvPr/>
        </p:nvGrpSpPr>
        <p:grpSpPr>
          <a:xfrm>
            <a:off x="6359914" y="3042702"/>
            <a:ext cx="1079481" cy="1051467"/>
            <a:chOff x="5916675" y="927975"/>
            <a:chExt cx="516350" cy="502950"/>
          </a:xfrm>
        </p:grpSpPr>
        <p:sp>
          <p:nvSpPr>
            <p:cNvPr id="772" name="Google Shape;7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7"/>
          <p:cNvGrpSpPr/>
          <p:nvPr/>
        </p:nvGrpSpPr>
        <p:grpSpPr>
          <a:xfrm>
            <a:off x="6360057" y="2336800"/>
            <a:ext cx="433992" cy="422729"/>
            <a:chOff x="5916675" y="927975"/>
            <a:chExt cx="516350" cy="502950"/>
          </a:xfrm>
        </p:grpSpPr>
        <p:sp>
          <p:nvSpPr>
            <p:cNvPr id="775" name="Google Shape;7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7"/>
          <p:cNvSpPr/>
          <p:nvPr/>
        </p:nvSpPr>
        <p:spPr>
          <a:xfrm>
            <a:off x="7436055" y="2573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6552218" y="2573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6837753" y="36307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81" name="Google Shape;781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SlidesCarnival icons are editable shapes. </a:t>
            </a:r>
            <a:r>
              <a:rPr lang="en" sz="900">
                <a:solidFill>
                  <a:schemeClr val="lt1"/>
                </a:solidFill>
              </a:rPr>
              <a:t/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/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>This means that you can: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Char char="◎"/>
            </a:pPr>
            <a:r>
              <a:rPr lang="en" sz="900">
                <a:solidFill>
                  <a:schemeClr val="lt1"/>
                </a:solidFill>
              </a:rPr>
              <a:t>Resize them without losing quality.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Char char="◎"/>
            </a:pPr>
            <a:r>
              <a:rPr lang="en" sz="900">
                <a:solidFill>
                  <a:schemeClr val="lt1"/>
                </a:solidFill>
              </a:rPr>
              <a:t>Change fill color and opacity.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Char char="◎"/>
            </a:pPr>
            <a:r>
              <a:rPr lang="en" sz="900">
                <a:solidFill>
                  <a:schemeClr val="lt1"/>
                </a:solidFill>
              </a:rPr>
              <a:t>Change line color, width and style.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Isn’t that nice? :)</a:t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/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>Examples:</a:t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/>
            </a: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/>
            </a:r>
            <a:br>
              <a:rPr lang="en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✋</a:t>
            </a:r>
            <a:r>
              <a:rPr lang="en" sz="3600" dirty="0" smtClean="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👆👉👍👤👦👧👨👩👪💃🏃💑</a:t>
            </a:r>
            <a:r>
              <a:rPr lang="en" sz="3600" dirty="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rgbClr val="1D3E7C"/>
                </a:highlight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rgbClr val="1D3E7C"/>
              </a:highlight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D966"/>
                </a:solidFill>
              </a:rPr>
              <a:t>😉</a:t>
            </a:r>
            <a:endParaRPr sz="9600">
              <a:solidFill>
                <a:srgbClr val="FFD966"/>
              </a:solidFill>
            </a:endParaRPr>
          </a:p>
        </p:txBody>
      </p:sp>
      <p:sp>
        <p:nvSpPr>
          <p:cNvPr id="788" name="Google Shape;788;p3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89" name="Google Shape;789;p38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Now you can use any emoji as an icon!</a:t>
            </a:r>
            <a:r>
              <a:rPr lang="en" sz="1400">
                <a:solidFill>
                  <a:schemeClr val="lt1"/>
                </a:solidFill>
              </a:rPr>
              <a:t/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/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>How? Follow Google instructions </a:t>
            </a:r>
            <a:r>
              <a:rPr lang="en" sz="1400" u="sng">
                <a:solidFill>
                  <a:schemeClr val="lt1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514725" y="7776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CE6"/>
          </a:solidFill>
          <a:ln>
            <a:noFill/>
          </a:ln>
          <a:effectLst>
            <a:outerShdw blurRad="285750" dist="9525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4294967295"/>
          </p:nvPr>
        </p:nvSpPr>
        <p:spPr>
          <a:xfrm>
            <a:off x="258642" y="197520"/>
            <a:ext cx="1068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1"/>
                </a:solidFill>
              </a:rPr>
              <a:t>VARI</a:t>
            </a:r>
            <a:r>
              <a:rPr lang="en" sz="1800" dirty="0">
                <a:solidFill>
                  <a:schemeClr val="bg1"/>
                </a:solidFill>
              </a:rPr>
              <a:t>E</a:t>
            </a:r>
            <a:r>
              <a:rPr lang="en" sz="1800" dirty="0" smtClean="0">
                <a:solidFill>
                  <a:schemeClr val="bg1"/>
                </a:solidFill>
              </a:rPr>
              <a:t> SEDI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191153" y="942108"/>
            <a:ext cx="539409" cy="606401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214313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smtClean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</a:t>
            </a:r>
            <a:r>
              <a:rPr lang="en" sz="1000" dirty="0" smtClean="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l mio ufficio</a:t>
            </a:r>
            <a:endParaRPr sz="1000" dirty="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4" name="Google Shape;204;p25"/>
          <p:cNvGrpSpPr/>
          <p:nvPr/>
        </p:nvGrpSpPr>
        <p:grpSpPr>
          <a:xfrm>
            <a:off x="1853367" y="1865782"/>
            <a:ext cx="168080" cy="168080"/>
            <a:chOff x="1420875" y="1378250"/>
            <a:chExt cx="295500" cy="295500"/>
          </a:xfrm>
          <a:solidFill>
            <a:schemeClr val="bg1"/>
          </a:solidFill>
        </p:grpSpPr>
        <p:sp>
          <p:nvSpPr>
            <p:cNvPr id="205" name="Google Shape;205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4107113" y="1606453"/>
            <a:ext cx="168080" cy="168080"/>
            <a:chOff x="1420875" y="1378250"/>
            <a:chExt cx="295500" cy="295500"/>
          </a:xfrm>
          <a:solidFill>
            <a:schemeClr val="bg1"/>
          </a:solidFill>
        </p:grpSpPr>
        <p:sp>
          <p:nvSpPr>
            <p:cNvPr id="211" name="Google Shape;211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6830411" y="2132104"/>
            <a:ext cx="168080" cy="168080"/>
            <a:chOff x="1420875" y="1378250"/>
            <a:chExt cx="295500" cy="295500"/>
          </a:xfrm>
          <a:solidFill>
            <a:schemeClr val="bg1"/>
          </a:solidFill>
        </p:grpSpPr>
        <p:sp>
          <p:nvSpPr>
            <p:cNvPr id="217" name="Google Shape;217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10;p25"/>
          <p:cNvGrpSpPr/>
          <p:nvPr/>
        </p:nvGrpSpPr>
        <p:grpSpPr>
          <a:xfrm>
            <a:off x="4284507" y="1681929"/>
            <a:ext cx="168080" cy="168080"/>
            <a:chOff x="1420875" y="1378250"/>
            <a:chExt cx="295500" cy="295500"/>
          </a:xfrm>
          <a:solidFill>
            <a:schemeClr val="bg1"/>
          </a:solidFill>
        </p:grpSpPr>
        <p:sp>
          <p:nvSpPr>
            <p:cNvPr id="25" name="Google Shape;211;p25"/>
            <p:cNvSpPr/>
            <p:nvPr/>
          </p:nvSpPr>
          <p:spPr>
            <a:xfrm>
              <a:off x="1420875" y="1378250"/>
              <a:ext cx="295500" cy="295500"/>
            </a:xfrm>
            <a:prstGeom prst="donut">
              <a:avLst>
                <a:gd name="adj" fmla="val 15465"/>
              </a:avLst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;p25"/>
            <p:cNvSpPr/>
            <p:nvPr/>
          </p:nvSpPr>
          <p:spPr>
            <a:xfrm>
              <a:off x="1495870" y="1453275"/>
              <a:ext cx="145500" cy="145500"/>
            </a:xfrm>
            <a:prstGeom prst="ellipse">
              <a:avLst/>
            </a:prstGeom>
            <a:grpFill/>
            <a:ln>
              <a:noFill/>
            </a:ln>
            <a:effectLst>
              <a:outerShdw blurRad="57150" dist="9525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83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/>
          <p:cNvSpPr txBox="1">
            <a:spLocks/>
          </p:cNvSpPr>
          <p:nvPr/>
        </p:nvSpPr>
        <p:spPr>
          <a:xfrm>
            <a:off x="1991250" y="604500"/>
            <a:ext cx="36156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t-IT" dirty="0" smtClean="0"/>
              <a:t>Le persone contano</a:t>
            </a:r>
            <a:endParaRPr lang="it-IT" dirty="0"/>
          </a:p>
        </p:txBody>
      </p:sp>
      <p:grpSp>
        <p:nvGrpSpPr>
          <p:cNvPr id="10" name="Google Shape;466;p37"/>
          <p:cNvGrpSpPr/>
          <p:nvPr/>
        </p:nvGrpSpPr>
        <p:grpSpPr>
          <a:xfrm>
            <a:off x="1002731" y="2013563"/>
            <a:ext cx="442836" cy="1105755"/>
            <a:chOff x="3384375" y="2267500"/>
            <a:chExt cx="203375" cy="507825"/>
          </a:xfrm>
        </p:grpSpPr>
        <p:sp>
          <p:nvSpPr>
            <p:cNvPr id="11" name="Google Shape;467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700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700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72;p37"/>
          <p:cNvGrpSpPr/>
          <p:nvPr/>
        </p:nvGrpSpPr>
        <p:grpSpPr>
          <a:xfrm>
            <a:off x="523354" y="2024181"/>
            <a:ext cx="376531" cy="1095137"/>
            <a:chOff x="4071800" y="2269925"/>
            <a:chExt cx="172925" cy="502950"/>
          </a:xfrm>
        </p:grpSpPr>
        <p:sp>
          <p:nvSpPr>
            <p:cNvPr id="21" name="Google Shape;473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700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4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700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0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/>
          <p:cNvSpPr txBox="1">
            <a:spLocks/>
          </p:cNvSpPr>
          <p:nvPr/>
        </p:nvSpPr>
        <p:spPr>
          <a:xfrm>
            <a:off x="1991250" y="604500"/>
            <a:ext cx="36156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t-IT" dirty="0" smtClean="0"/>
              <a:t>Leader nel settore</a:t>
            </a:r>
            <a:endParaRPr lang="it-IT" dirty="0"/>
          </a:p>
        </p:txBody>
      </p:sp>
      <p:grpSp>
        <p:nvGrpSpPr>
          <p:cNvPr id="14" name="Google Shape;549;p37"/>
          <p:cNvGrpSpPr/>
          <p:nvPr/>
        </p:nvGrpSpPr>
        <p:grpSpPr>
          <a:xfrm>
            <a:off x="297540" y="2023834"/>
            <a:ext cx="1095831" cy="1095831"/>
            <a:chOff x="5941025" y="3634400"/>
            <a:chExt cx="467650" cy="467650"/>
          </a:xfrm>
        </p:grpSpPr>
        <p:sp>
          <p:nvSpPr>
            <p:cNvPr id="15" name="Google Shape;550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1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2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3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4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5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7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5" y="1608150"/>
            <a:ext cx="4699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FDF6DA"/>
                </a:solidFill>
              </a:rPr>
              <a:t>Le </a:t>
            </a:r>
            <a:r>
              <a:rPr lang="en-GB" sz="6000" dirty="0" err="1" smtClean="0">
                <a:solidFill>
                  <a:srgbClr val="FDF6DA"/>
                </a:solidFill>
              </a:rPr>
              <a:t>attività</a:t>
            </a:r>
            <a:r>
              <a:rPr lang="en-GB" sz="6000" dirty="0" smtClean="0">
                <a:solidFill>
                  <a:srgbClr val="FDF6DA"/>
                </a:solidFill>
              </a:rPr>
              <a:t> </a:t>
            </a:r>
            <a:r>
              <a:rPr lang="en-GB" sz="6000" dirty="0" err="1" smtClean="0">
                <a:solidFill>
                  <a:srgbClr val="FDF6DA"/>
                </a:solidFill>
              </a:rPr>
              <a:t>svolte</a:t>
            </a:r>
            <a:endParaRPr sz="6000" dirty="0">
              <a:solidFill>
                <a:srgbClr val="FDF6DA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291544" y="1123522"/>
            <a:ext cx="1840997" cy="1840987"/>
            <a:chOff x="6643075" y="3664250"/>
            <a:chExt cx="407950" cy="407975"/>
          </a:xfrm>
        </p:grpSpPr>
        <p:sp>
          <p:nvSpPr>
            <p:cNvPr id="12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 rot="-587347">
            <a:off x="1183544" y="3204300"/>
            <a:ext cx="756889" cy="756846"/>
            <a:chOff x="576250" y="4319400"/>
            <a:chExt cx="442075" cy="442050"/>
          </a:xfrm>
        </p:grpSpPr>
        <p:sp>
          <p:nvSpPr>
            <p:cNvPr id="124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/>
          <p:nvPr/>
        </p:nvSpPr>
        <p:spPr>
          <a:xfrm>
            <a:off x="851504" y="1548807"/>
            <a:ext cx="287750" cy="2747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2697479">
            <a:off x="2747802" y="2955516"/>
            <a:ext cx="436838" cy="4171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93385" y="2717391"/>
            <a:ext cx="174983" cy="1671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280255">
            <a:off x="652129" y="2377597"/>
            <a:ext cx="174931" cy="1671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6"/>
          <p:cNvSpPr txBox="1">
            <a:spLocks/>
          </p:cNvSpPr>
          <p:nvPr/>
        </p:nvSpPr>
        <p:spPr>
          <a:xfrm>
            <a:off x="1991250" y="604500"/>
            <a:ext cx="36156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Font typeface="Frank Ruhl Libre Light"/>
              <a:buNone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GB" dirty="0" err="1" smtClean="0"/>
              <a:t>Sviluppo</a:t>
            </a:r>
            <a:r>
              <a:rPr lang="en-GB" dirty="0" smtClean="0"/>
              <a:t> Driver Meccano</a:t>
            </a:r>
            <a:endParaRPr lang="it-IT" dirty="0"/>
          </a:p>
        </p:txBody>
      </p:sp>
      <p:grpSp>
        <p:nvGrpSpPr>
          <p:cNvPr id="10" name="Google Shape;120;p18"/>
          <p:cNvGrpSpPr/>
          <p:nvPr/>
        </p:nvGrpSpPr>
        <p:grpSpPr>
          <a:xfrm>
            <a:off x="791757" y="1917022"/>
            <a:ext cx="607809" cy="607806"/>
            <a:chOff x="6643075" y="3664250"/>
            <a:chExt cx="407950" cy="407975"/>
          </a:xfrm>
          <a:solidFill>
            <a:schemeClr val="bg1"/>
          </a:solidFill>
        </p:grpSpPr>
        <p:sp>
          <p:nvSpPr>
            <p:cNvPr id="1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grp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grpFill/>
            <a:ln w="12700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23;p18"/>
          <p:cNvGrpSpPr/>
          <p:nvPr/>
        </p:nvGrpSpPr>
        <p:grpSpPr>
          <a:xfrm rot="-587347">
            <a:off x="628194" y="2699696"/>
            <a:ext cx="350594" cy="350574"/>
            <a:chOff x="576250" y="4319400"/>
            <a:chExt cx="442075" cy="442050"/>
          </a:xfrm>
          <a:solidFill>
            <a:schemeClr val="bg1"/>
          </a:solidFill>
        </p:grpSpPr>
        <p:sp>
          <p:nvSpPr>
            <p:cNvPr id="21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28;p18"/>
          <p:cNvSpPr/>
          <p:nvPr/>
        </p:nvSpPr>
        <p:spPr>
          <a:xfrm>
            <a:off x="543343" y="1917022"/>
            <a:ext cx="135819" cy="1297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9;p18"/>
          <p:cNvSpPr/>
          <p:nvPr/>
        </p:nvSpPr>
        <p:spPr>
          <a:xfrm rot="2697479">
            <a:off x="1228457" y="2615815"/>
            <a:ext cx="206189" cy="1968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4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Compatibilità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21" y="169399"/>
            <a:ext cx="1918019" cy="191801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60" y="901472"/>
            <a:ext cx="907741" cy="45387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01" y="2182587"/>
            <a:ext cx="931658" cy="93165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11" y="609600"/>
            <a:ext cx="1144814" cy="114481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24" y="1355343"/>
            <a:ext cx="2784929" cy="2784929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33" y="2182587"/>
            <a:ext cx="1665803" cy="16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928</Words>
  <Application>Microsoft Office PowerPoint</Application>
  <PresentationFormat>Presentazione su schermo (16:9)</PresentationFormat>
  <Paragraphs>161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Frank Ruhl Libre</vt:lpstr>
      <vt:lpstr>Frank Ruhl Libre Light</vt:lpstr>
      <vt:lpstr>IBM Plex Sans Condensed</vt:lpstr>
      <vt:lpstr>Octavia template</vt:lpstr>
      <vt:lpstr>Stage  Pizzinato Matteo 2018/2019</vt:lpstr>
      <vt:lpstr>L’azienda</vt:lpstr>
      <vt:lpstr>Presentazione standard di PowerPoint</vt:lpstr>
      <vt:lpstr>VARIE SEDI</vt:lpstr>
      <vt:lpstr>Presentazione standard di PowerPoint</vt:lpstr>
      <vt:lpstr>Presentazione standard di PowerPoint</vt:lpstr>
      <vt:lpstr>Le attività svolte</vt:lpstr>
      <vt:lpstr>Presentazione standard di PowerPoint</vt:lpstr>
      <vt:lpstr>Compatibilità</vt:lpstr>
      <vt:lpstr>Presentazione standard di PowerPoint</vt:lpstr>
      <vt:lpstr>Presentazione standard di PowerPoint</vt:lpstr>
      <vt:lpstr>Presentazione standard di PowerPoint</vt:lpstr>
      <vt:lpstr>THIS IS A SLIDE TITLE</vt:lpstr>
      <vt:lpstr>Le attività svolte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  <vt:lpstr>CREDITS</vt:lpstr>
      <vt:lpstr>PRESENT. DESIGN</vt:lpstr>
      <vt:lpstr>APPLAUSI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 Stage  Pizzinato Matteo</dc:title>
  <cp:lastModifiedBy>matteo pizzinato</cp:lastModifiedBy>
  <cp:revision>14</cp:revision>
  <dcterms:modified xsi:type="dcterms:W3CDTF">2019-07-16T13:31:42Z</dcterms:modified>
</cp:coreProperties>
</file>