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39E5-5209-4174-9AE9-22596E46240C}" type="datetimeFigureOut">
              <a:rPr lang="hr-HR" smtClean="0"/>
              <a:t>14.4.2025.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05F-577B-46C2-82F8-6B363E45D0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297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39E5-5209-4174-9AE9-22596E46240C}" type="datetimeFigureOut">
              <a:rPr lang="hr-HR" smtClean="0"/>
              <a:t>14.4.2025.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05F-577B-46C2-82F8-6B363E45D0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304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39E5-5209-4174-9AE9-22596E46240C}" type="datetimeFigureOut">
              <a:rPr lang="hr-HR" smtClean="0"/>
              <a:t>14.4.2025.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05F-577B-46C2-82F8-6B363E45D0E5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128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39E5-5209-4174-9AE9-22596E46240C}" type="datetimeFigureOut">
              <a:rPr lang="hr-HR" smtClean="0"/>
              <a:t>14.4.2025.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05F-577B-46C2-82F8-6B363E45D0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9133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39E5-5209-4174-9AE9-22596E46240C}" type="datetimeFigureOut">
              <a:rPr lang="hr-HR" smtClean="0"/>
              <a:t>14.4.2025.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05F-577B-46C2-82F8-6B363E45D0E5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219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39E5-5209-4174-9AE9-22596E46240C}" type="datetimeFigureOut">
              <a:rPr lang="hr-HR" smtClean="0"/>
              <a:t>14.4.2025.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05F-577B-46C2-82F8-6B363E45D0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8336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39E5-5209-4174-9AE9-22596E46240C}" type="datetimeFigureOut">
              <a:rPr lang="hr-HR" smtClean="0"/>
              <a:t>14.4.2025.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05F-577B-46C2-82F8-6B363E45D0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492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39E5-5209-4174-9AE9-22596E46240C}" type="datetimeFigureOut">
              <a:rPr lang="hr-HR" smtClean="0"/>
              <a:t>14.4.2025.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05F-577B-46C2-82F8-6B363E45D0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761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39E5-5209-4174-9AE9-22596E46240C}" type="datetimeFigureOut">
              <a:rPr lang="hr-HR" smtClean="0"/>
              <a:t>14.4.2025.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05F-577B-46C2-82F8-6B363E45D0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384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39E5-5209-4174-9AE9-22596E46240C}" type="datetimeFigureOut">
              <a:rPr lang="hr-HR" smtClean="0"/>
              <a:t>14.4.2025.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05F-577B-46C2-82F8-6B363E45D0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4061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39E5-5209-4174-9AE9-22596E46240C}" type="datetimeFigureOut">
              <a:rPr lang="hr-HR" smtClean="0"/>
              <a:t>14.4.2025.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05F-577B-46C2-82F8-6B363E45D0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648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39E5-5209-4174-9AE9-22596E46240C}" type="datetimeFigureOut">
              <a:rPr lang="hr-HR" smtClean="0"/>
              <a:t>14.4.2025.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05F-577B-46C2-82F8-6B363E45D0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778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39E5-5209-4174-9AE9-22596E46240C}" type="datetimeFigureOut">
              <a:rPr lang="hr-HR" smtClean="0"/>
              <a:t>14.4.2025.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05F-577B-46C2-82F8-6B363E45D0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5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39E5-5209-4174-9AE9-22596E46240C}" type="datetimeFigureOut">
              <a:rPr lang="hr-HR" smtClean="0"/>
              <a:t>14.4.2025.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05F-577B-46C2-82F8-6B363E45D0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818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39E5-5209-4174-9AE9-22596E46240C}" type="datetimeFigureOut">
              <a:rPr lang="hr-HR" smtClean="0"/>
              <a:t>14.4.2025.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05F-577B-46C2-82F8-6B363E45D0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659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39E5-5209-4174-9AE9-22596E46240C}" type="datetimeFigureOut">
              <a:rPr lang="hr-HR" smtClean="0"/>
              <a:t>14.4.2025.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05F-577B-46C2-82F8-6B363E45D0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079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739E5-5209-4174-9AE9-22596E46240C}" type="datetimeFigureOut">
              <a:rPr lang="hr-HR" smtClean="0"/>
              <a:t>14.4.2025.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28A05F-577B-46C2-82F8-6B363E45D0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051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6834-E45C-65A1-8B5A-9D291AAF7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Communication with Web API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C0AA7-7342-13E7-5806-EDAB332AD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Luka Antunović, Matteo Plišić</a:t>
            </a:r>
          </a:p>
        </p:txBody>
      </p:sp>
    </p:spTree>
    <p:extLst>
      <p:ext uri="{BB962C8B-B14F-4D97-AF65-F5344CB8AC3E}">
        <p14:creationId xmlns:p14="http://schemas.microsoft.com/office/powerpoint/2010/main" val="399018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E048-4CFD-8082-8819-ED1FE798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69D1-21F5-C2BB-A655-98B16D7F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Login – email &amp; password</a:t>
            </a:r>
          </a:p>
          <a:p>
            <a:r>
              <a:rPr lang="hr-HR" dirty="0"/>
              <a:t>Google Sign in</a:t>
            </a:r>
          </a:p>
          <a:p>
            <a:r>
              <a:rPr lang="hr-HR" dirty="0"/>
              <a:t>Interakcija sa bazom</a:t>
            </a:r>
          </a:p>
        </p:txBody>
      </p:sp>
    </p:spTree>
    <p:extLst>
      <p:ext uri="{BB962C8B-B14F-4D97-AF65-F5344CB8AC3E}">
        <p14:creationId xmlns:p14="http://schemas.microsoft.com/office/powerpoint/2010/main" val="1169921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CD97-0360-6B2E-0E6F-4FDD7885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Custom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C158-AC61-DA3B-40FD-5D29BBB7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Kotlin, Ktor framework</a:t>
            </a:r>
          </a:p>
          <a:p>
            <a:r>
              <a:rPr lang="hr-HR" dirty="0"/>
              <a:t>1 end point (‘/students’)</a:t>
            </a:r>
          </a:p>
          <a:p>
            <a:r>
              <a:rPr lang="hr-HR" dirty="0"/>
              <a:t>Dohvat objekata student</a:t>
            </a:r>
          </a:p>
          <a:p>
            <a:r>
              <a:rPr lang="hr-HR" dirty="0"/>
              <a:t>JSON format</a:t>
            </a:r>
          </a:p>
        </p:txBody>
      </p:sp>
    </p:spTree>
    <p:extLst>
      <p:ext uri="{BB962C8B-B14F-4D97-AF65-F5344CB8AC3E}">
        <p14:creationId xmlns:p14="http://schemas.microsoft.com/office/powerpoint/2010/main" val="349675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2440-9175-B010-D97B-1F47E16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A1406-A573-B326-2FA4-6D78EB9D4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Dohvat podataka (uspješan i neuspješan)</a:t>
            </a:r>
          </a:p>
          <a:p>
            <a:r>
              <a:rPr lang="hr-HR" dirty="0"/>
              <a:t>Izmjena podataka</a:t>
            </a:r>
          </a:p>
        </p:txBody>
      </p:sp>
    </p:spTree>
    <p:extLst>
      <p:ext uri="{BB962C8B-B14F-4D97-AF65-F5344CB8AC3E}">
        <p14:creationId xmlns:p14="http://schemas.microsoft.com/office/powerpoint/2010/main" val="371791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62A4-2BFF-2B83-6FC4-040408B1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Postoje</a:t>
            </a:r>
            <a:r>
              <a:rPr lang="hr-HR" dirty="0" err="1"/>
              <a:t>ći</a:t>
            </a:r>
            <a:r>
              <a:rPr lang="hr-HR" dirty="0"/>
              <a:t> web </a:t>
            </a:r>
            <a:r>
              <a:rPr lang="hr-HR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94A9-FAF1-8139-1B07-4D1B1DCE2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API ključevi (</a:t>
            </a:r>
            <a:r>
              <a:rPr lang="hr-HR" dirty="0" err="1"/>
              <a:t>keys</a:t>
            </a:r>
            <a:r>
              <a:rPr lang="hr-HR" dirty="0"/>
              <a:t>) – identifikacija i autentifikacija</a:t>
            </a:r>
          </a:p>
          <a:p>
            <a:r>
              <a:rPr lang="hr-HR" dirty="0"/>
              <a:t>Nužni za pristup većini postojećih web </a:t>
            </a:r>
            <a:r>
              <a:rPr lang="hr-HR" dirty="0" err="1"/>
              <a:t>api</a:t>
            </a:r>
            <a:r>
              <a:rPr lang="hr-HR" dirty="0"/>
              <a:t>-ja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1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225D-4B08-8CB4-52D3-B1047531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F023-05C0-3409-A50B-163C1A0C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TMDB (The Movie Database)</a:t>
            </a:r>
            <a:endParaRPr lang="hr-HR" dirty="0"/>
          </a:p>
          <a:p>
            <a:r>
              <a:rPr lang="hr-HR" dirty="0"/>
              <a:t>Dohvata podatka i slika, svaka od kojih je zaseban </a:t>
            </a:r>
            <a:r>
              <a:rPr lang="hr-HR" dirty="0" err="1"/>
              <a:t>api</a:t>
            </a:r>
            <a:r>
              <a:rPr lang="hr-HR" dirty="0"/>
              <a:t> zahtjev</a:t>
            </a:r>
          </a:p>
          <a:p>
            <a:r>
              <a:rPr lang="hr-HR" dirty="0"/>
              <a:t>Paginacija?</a:t>
            </a:r>
          </a:p>
          <a:p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883A-1D38-1347-69C5-A5F1F171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na pažnji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B1CF-E83A-1931-EABB-490CC0BB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99440"/>
          </a:xfrm>
        </p:spPr>
        <p:txBody>
          <a:bodyPr/>
          <a:lstStyle/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Pitanja?</a:t>
            </a:r>
          </a:p>
        </p:txBody>
      </p:sp>
    </p:spTree>
    <p:extLst>
      <p:ext uri="{BB962C8B-B14F-4D97-AF65-F5344CB8AC3E}">
        <p14:creationId xmlns:p14="http://schemas.microsoft.com/office/powerpoint/2010/main" val="147495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F08A-9963-DB9F-BE51-4294CCEA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Što je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81CA-4F23-7296-3A8C-4FA9E511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Skup pravila i krajnjih točaka (endpoints) koji omogućuju različitim softverskim sustavima međusobnu komunikaciju putem interneta, najčešće korištenjem HTTP protokola.</a:t>
            </a:r>
          </a:p>
          <a:p>
            <a:r>
              <a:rPr lang="hr-HR" dirty="0"/>
              <a:t>Metode GET, POST, PUT, DELETE</a:t>
            </a:r>
          </a:p>
          <a:p>
            <a:r>
              <a:rPr lang="hr-HR" dirty="0"/>
              <a:t>JSON ili XML format - serijalizacija</a:t>
            </a:r>
          </a:p>
          <a:p>
            <a:r>
              <a:rPr lang="hr-HR" dirty="0"/>
              <a:t>Važnost?</a:t>
            </a:r>
          </a:p>
        </p:txBody>
      </p:sp>
    </p:spTree>
    <p:extLst>
      <p:ext uri="{BB962C8B-B14F-4D97-AF65-F5344CB8AC3E}">
        <p14:creationId xmlns:p14="http://schemas.microsoft.com/office/powerpoint/2010/main" val="208665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FB06-896A-BFE0-8EF7-8C6892B0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Web API koje ćemo predstaviti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45CD-A679-5A9C-9207-1FD1765F3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Firebase (autentikacija, crud)</a:t>
            </a:r>
          </a:p>
          <a:p>
            <a:r>
              <a:rPr lang="hr-HR" dirty="0"/>
              <a:t>Custom web api (Kotlin, Ktor)</a:t>
            </a:r>
          </a:p>
          <a:p>
            <a:r>
              <a:rPr lang="en-US" dirty="0"/>
              <a:t>TMDB (The Movie Database)</a:t>
            </a:r>
            <a:r>
              <a:rPr lang="hr-HR" dirty="0"/>
              <a:t> web api</a:t>
            </a:r>
          </a:p>
        </p:txBody>
      </p:sp>
    </p:spTree>
    <p:extLst>
      <p:ext uri="{BB962C8B-B14F-4D97-AF65-F5344CB8AC3E}">
        <p14:creationId xmlns:p14="http://schemas.microsoft.com/office/powerpoint/2010/main" val="349732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0F44-832B-8BD1-F348-37F3B62F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E388-C841-1155-7F63-DE555F5AE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Firebase je Backend-as-a-Service (BaaS) platforma koja nudi alate za autentikaciju korisnika, pohranu podataka (Realtime Database, Firestore), slanje notifikacija, analitiku, hosting i još mnogo toga.</a:t>
            </a:r>
          </a:p>
          <a:p>
            <a:r>
              <a:rPr lang="hr-HR" dirty="0"/>
              <a:t>Google</a:t>
            </a:r>
          </a:p>
          <a:p>
            <a:r>
              <a:rPr lang="hr-HR" dirty="0"/>
              <a:t>U</a:t>
            </a:r>
            <a:r>
              <a:rPr lang="hr-HR" i="1" dirty="0"/>
              <a:t> cloud-u</a:t>
            </a:r>
          </a:p>
          <a:p>
            <a:r>
              <a:rPr lang="hr-HR" dirty="0"/>
              <a:t>U prezentaciji: postavljanje, autentikacija, firestore</a:t>
            </a:r>
          </a:p>
        </p:txBody>
      </p:sp>
    </p:spTree>
    <p:extLst>
      <p:ext uri="{BB962C8B-B14F-4D97-AF65-F5344CB8AC3E}">
        <p14:creationId xmlns:p14="http://schemas.microsoft.com/office/powerpoint/2010/main" val="280022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3C76-963D-BA61-9CAE-C11BBE95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Povezivanje sa firebase-om( part 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70B31-B770-ABBF-D06D-49DA51EBE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965" y="2160588"/>
            <a:ext cx="5678107" cy="3881437"/>
          </a:xfrm>
        </p:spPr>
      </p:pic>
    </p:spTree>
    <p:extLst>
      <p:ext uri="{BB962C8B-B14F-4D97-AF65-F5344CB8AC3E}">
        <p14:creationId xmlns:p14="http://schemas.microsoft.com/office/powerpoint/2010/main" val="298290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8058-1985-AF7C-2DB4-90B675ED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Povezivanje sa firebase-om (part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64754-EE91-2970-CF1D-F69F403C1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105" y="2160588"/>
            <a:ext cx="5505827" cy="3881437"/>
          </a:xfrm>
        </p:spPr>
      </p:pic>
    </p:spTree>
    <p:extLst>
      <p:ext uri="{BB962C8B-B14F-4D97-AF65-F5344CB8AC3E}">
        <p14:creationId xmlns:p14="http://schemas.microsoft.com/office/powerpoint/2010/main" val="70120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1756-5AC6-26CF-A989-D660DB98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Povezivanje sa firebase-om (part 3)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92CD66-ADC8-5876-B893-55F1443AF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1265"/>
            <a:ext cx="6246548" cy="354889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B42BE9-C394-2B3E-4177-662F85DB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286" y="1690688"/>
            <a:ext cx="5761370" cy="39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1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1CFB-7094-5016-B335-E964D2D7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Povezivanje sa firebase-om (part 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9F702-42A8-D929-C181-CDFA13CC0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94266"/>
            <a:ext cx="8596312" cy="3414080"/>
          </a:xfrm>
        </p:spPr>
      </p:pic>
    </p:spTree>
    <p:extLst>
      <p:ext uri="{BB962C8B-B14F-4D97-AF65-F5344CB8AC3E}">
        <p14:creationId xmlns:p14="http://schemas.microsoft.com/office/powerpoint/2010/main" val="206495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3CF2-4782-0CCD-11BB-6F90BD58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Google autentikacija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4F163-4BAD-BCD6-2F34-D52C521EE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21756"/>
            <a:ext cx="8596312" cy="3159100"/>
          </a:xfrm>
        </p:spPr>
      </p:pic>
    </p:spTree>
    <p:extLst>
      <p:ext uri="{BB962C8B-B14F-4D97-AF65-F5344CB8AC3E}">
        <p14:creationId xmlns:p14="http://schemas.microsoft.com/office/powerpoint/2010/main" val="3159298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1600</TotalTime>
  <Words>240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Open Sans</vt:lpstr>
      <vt:lpstr>Trebuchet MS</vt:lpstr>
      <vt:lpstr>Wingdings 3</vt:lpstr>
      <vt:lpstr>Facet</vt:lpstr>
      <vt:lpstr>Communication with Web API</vt:lpstr>
      <vt:lpstr>Što je web API</vt:lpstr>
      <vt:lpstr>Web API koje ćemo predstaviti</vt:lpstr>
      <vt:lpstr>Firebase</vt:lpstr>
      <vt:lpstr>Povezivanje sa firebase-om( part 1)</vt:lpstr>
      <vt:lpstr>Povezivanje sa firebase-om (part 2)</vt:lpstr>
      <vt:lpstr>Povezivanje sa firebase-om (part 3)</vt:lpstr>
      <vt:lpstr>Povezivanje sa firebase-om (part 4)</vt:lpstr>
      <vt:lpstr>Google autentikacija</vt:lpstr>
      <vt:lpstr>DEMO</vt:lpstr>
      <vt:lpstr>Custom web api</vt:lpstr>
      <vt:lpstr>Demo</vt:lpstr>
      <vt:lpstr>Postojeći web api</vt:lpstr>
      <vt:lpstr>Demo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Plišić</dc:creator>
  <cp:lastModifiedBy>Matteo Plišić</cp:lastModifiedBy>
  <cp:revision>16</cp:revision>
  <dcterms:created xsi:type="dcterms:W3CDTF">2025-04-12T08:37:23Z</dcterms:created>
  <dcterms:modified xsi:type="dcterms:W3CDTF">2025-04-14T05:50:09Z</dcterms:modified>
</cp:coreProperties>
</file>