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942FF-1406-434E-AD28-0F0DD450AA3E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14DBB-8C9C-4AAF-8788-1CA17741D3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59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37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87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97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46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0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422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22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84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89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3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6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32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2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43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83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7593-0CA6-4875-86EB-190CE9C2DA13}" type="datetimeFigureOut">
              <a:rPr lang="it-IT" smtClean="0"/>
              <a:t>22/01/2020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3E9753-8160-4ACE-8567-F4F331C618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21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F3AE-8B8F-4528-97D8-37696F477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4905" y="3229761"/>
            <a:ext cx="3053849" cy="796908"/>
          </a:xfrm>
        </p:spPr>
        <p:txBody>
          <a:bodyPr>
            <a:normAutofit/>
          </a:bodyPr>
          <a:lstStyle/>
          <a:p>
            <a:r>
              <a:rPr lang="it-IT" sz="4400" dirty="0"/>
              <a:t>Right Now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C40C90-5531-4313-9FDD-4FEFD36DA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4544" y="4108543"/>
            <a:ext cx="5514573" cy="382438"/>
          </a:xfrm>
        </p:spPr>
        <p:txBody>
          <a:bodyPr/>
          <a:lstStyle/>
          <a:p>
            <a:pPr algn="ctr"/>
            <a:r>
              <a:rPr lang="it-IT"/>
              <a:t>Web app per la creazione e la ricerca di eventi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EEDA62-8F1D-495D-87DC-536C0BEF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4544" y="6135808"/>
            <a:ext cx="5402908" cy="382438"/>
          </a:xfrm>
        </p:spPr>
        <p:txBody>
          <a:bodyPr/>
          <a:lstStyle/>
          <a:p>
            <a:r>
              <a:rPr lang="it-IT"/>
              <a:t>Progetto per il corso di Tecnologie Web - Davide Alpi, Matteo Ragazzini, Paolo Penazzi</a:t>
            </a:r>
            <a:endParaRPr lang="it-IT" dirty="0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120AD8B-44B6-450E-9EBF-B8D526AA8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91" y="928364"/>
            <a:ext cx="161947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1B074-575F-4631-A067-2A42604B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15D302-613B-45AC-B364-BC5734DD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Right Now è una web app che aiuta le persone a creare i propri eventi, o trovarne altri nelle vicinanze.</a:t>
            </a:r>
          </a:p>
          <a:p>
            <a:r>
              <a:rPr lang="it-IT" dirty="0"/>
              <a:t>La funzionalità principale è quella di poter creare un evento di qualsiasi tipo (un compleanno, un calcetto, una grigliata ecc..) e invitare facilmente i propri amici. È anche possibile rendere un evento pubblico, e chiunque potrà parteciparvi (previa iscrizione all’evento).</a:t>
            </a:r>
          </a:p>
          <a:p>
            <a:r>
              <a:rPr lang="it-IT" dirty="0"/>
              <a:t>Effettuando la registrazione è inoltre possibile cercare eventi nelle proprie vicinanze. È possibile segnarsi per questi eventi in modo da assicurarsi la partecipazione prima che finiscano i posti (se c’è un numero limitato di posti)</a:t>
            </a:r>
          </a:p>
        </p:txBody>
      </p:sp>
    </p:spTree>
    <p:extLst>
      <p:ext uri="{BB962C8B-B14F-4D97-AF65-F5344CB8AC3E}">
        <p14:creationId xmlns:p14="http://schemas.microsoft.com/office/powerpoint/2010/main" val="21914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54D0-875E-449C-A8E0-D5A3CFFF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Mock-Up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7907166-7D4B-4F87-BE65-CAD3A9035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64484"/>
            <a:ext cx="8915400" cy="3777622"/>
          </a:xfrm>
        </p:spPr>
        <p:txBody>
          <a:bodyPr/>
          <a:lstStyle/>
          <a:p>
            <a:r>
              <a:rPr lang="it-IT" dirty="0"/>
              <a:t>I mock-up sono molto utili in quanto permettono di rappresentare graficamente le varie schermate dell’applicazione e simulare la loro interazione.</a:t>
            </a:r>
          </a:p>
          <a:p>
            <a:r>
              <a:rPr lang="it-IT" dirty="0"/>
              <a:t>Per crearli abbiamo utilizzato Adobe XD.</a:t>
            </a:r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7E4C3C5-918F-4EB9-8D89-7687F52CA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387" y="3371698"/>
            <a:ext cx="1785133" cy="3162605"/>
          </a:xfrm>
          <a:prstGeom prst="rect">
            <a:avLst/>
          </a:prstGeom>
        </p:spPr>
      </p:pic>
      <p:pic>
        <p:nvPicPr>
          <p:cNvPr id="7" name="Immagine 6" descr="Immagine che contiene screenshot, frutta, cibo&#10;&#10;Descrizione generata automaticamente">
            <a:extLst>
              <a:ext uri="{FF2B5EF4-FFF2-40B4-BE49-F238E27FC236}">
                <a16:creationId xmlns:a16="http://schemas.microsoft.com/office/drawing/2014/main" id="{21F65729-C73D-491D-953B-89DFEBB32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982" y="3371698"/>
            <a:ext cx="1785688" cy="3162605"/>
          </a:xfrm>
          <a:prstGeom prst="rect">
            <a:avLst/>
          </a:prstGeom>
        </p:spPr>
      </p:pic>
      <p:pic>
        <p:nvPicPr>
          <p:cNvPr id="9" name="Immagine 8" descr="Immagine che contiene cibo, frutta, sedendo&#10;&#10;Descrizione generata automaticamente">
            <a:extLst>
              <a:ext uri="{FF2B5EF4-FFF2-40B4-BE49-F238E27FC236}">
                <a16:creationId xmlns:a16="http://schemas.microsoft.com/office/drawing/2014/main" id="{13DF2F96-818E-4FD4-B09A-9BEA6F35A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247" y="3361694"/>
            <a:ext cx="1785133" cy="31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623CD-6570-44D2-B455-A5857221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7BFD9A-2427-46EC-A86C-B9A40E45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Lato server abbiamo utilizzato PHP, mentre il DB è stato creato con MySQL</a:t>
            </a:r>
          </a:p>
          <a:p>
            <a:r>
              <a:rPr lang="it-IT" dirty="0"/>
              <a:t>Per impostare uno stile moderno abbiamo utilizzato il Framework MaterializeCss.</a:t>
            </a:r>
          </a:p>
          <a:p>
            <a:r>
              <a:rPr lang="it-IT" dirty="0"/>
              <a:t>Lo scripting lato client è stato fatto utilizzando JavaScript</a:t>
            </a:r>
          </a:p>
        </p:txBody>
      </p:sp>
    </p:spTree>
    <p:extLst>
      <p:ext uri="{BB962C8B-B14F-4D97-AF65-F5344CB8AC3E}">
        <p14:creationId xmlns:p14="http://schemas.microsoft.com/office/powerpoint/2010/main" val="399461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03D42-3885-401F-BCFA-E5EAF00A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Right Now – Landing Page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84067F-4B61-4A8D-B42F-434E7A06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595" y="1905000"/>
            <a:ext cx="8915400" cy="3777622"/>
          </a:xfrm>
        </p:spPr>
        <p:txBody>
          <a:bodyPr/>
          <a:lstStyle/>
          <a:p>
            <a:r>
              <a:rPr lang="it-IT" dirty="0"/>
              <a:t>La landing page spiega brevemente le funzionalità della nostra applicazione web, e permette di registrarsi o fare il login.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62405A-FC73-4474-80D8-62C40F91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84" y="2986909"/>
            <a:ext cx="1932105" cy="3431232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E2ACC01-A7C4-484D-9925-D63A2F71A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17" y="2986909"/>
            <a:ext cx="1932694" cy="3431232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94B08BC-FCC6-48D2-A386-CB523C449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62" y="2986909"/>
            <a:ext cx="1930652" cy="34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5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D5E661-8866-4E46-BF4E-A9922BF0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2135"/>
          </a:xfrm>
        </p:spPr>
        <p:txBody>
          <a:bodyPr/>
          <a:lstStyle/>
          <a:p>
            <a:r>
              <a:rPr lang="it-IT" dirty="0"/>
              <a:t>Right Now – Home page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76B6C-9292-4B6A-A192-97880CA0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6400"/>
            <a:ext cx="8915400" cy="3777622"/>
          </a:xfrm>
        </p:spPr>
        <p:txBody>
          <a:bodyPr/>
          <a:lstStyle/>
          <a:p>
            <a:r>
              <a:rPr lang="it-IT" dirty="0"/>
              <a:t>Ogni iscritto dispone di due principali sezioni, la sezione ‘Join’ e quella ‘Organize’. La sezione Join è il ‘Lato utente’ dell’applicazione, mentre quella Organize è il ‘Lato organizzatore’.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F20120-4511-41CB-96FC-CCD9E450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68" y="3004457"/>
            <a:ext cx="1960713" cy="348571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D275D7A-2432-4ADA-8449-6CD1130E1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27" y="3004457"/>
            <a:ext cx="1960713" cy="34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1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BFC18B-D53C-4C6D-BF2F-FBADC87A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0837"/>
          </a:xfrm>
        </p:spPr>
        <p:txBody>
          <a:bodyPr/>
          <a:lstStyle/>
          <a:p>
            <a:r>
              <a:rPr lang="it-IT" dirty="0"/>
              <a:t>Right Now – Lato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F111D5-A603-4030-8463-EE423EAD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r>
              <a:rPr lang="it-IT" dirty="0"/>
              <a:t>La sezione ‘Join’ permette di cercare degli eventi, aggiungerli al carrello, e pagare. Permette inoltre di visualizzare tutti gli eventi pubblici e quelli già acquistati. C’è anche una pagina di Inbox per visualizzare gli inviti e le notifiche.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5FE7119-6597-4C0F-A6E6-02D33A0E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54" y="3080697"/>
            <a:ext cx="1936102" cy="3429000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5CA52DB-FBA5-4A52-BBE8-C46B4430D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06" y="3080697"/>
            <a:ext cx="1926195" cy="3429000"/>
          </a:xfrm>
          <a:prstGeom prst="rect">
            <a:avLst/>
          </a:prstGeom>
        </p:spPr>
      </p:pic>
      <p:pic>
        <p:nvPicPr>
          <p:cNvPr id="9" name="Immagine 8" descr="Immagine che contiene screenshot, strada, sedendo, via&#10;&#10;Descrizione generata automaticamente">
            <a:extLst>
              <a:ext uri="{FF2B5EF4-FFF2-40B4-BE49-F238E27FC236}">
                <a16:creationId xmlns:a16="http://schemas.microsoft.com/office/drawing/2014/main" id="{BFE8A25A-AB13-4F78-9887-C72E355FE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562" y="3080697"/>
            <a:ext cx="1936102" cy="343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2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379A1-4912-4785-B6EA-C2E6375E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159"/>
          </a:xfrm>
        </p:spPr>
        <p:txBody>
          <a:bodyPr/>
          <a:lstStyle/>
          <a:p>
            <a:r>
              <a:rPr lang="it-IT" dirty="0"/>
              <a:t>Right Now – Lato Organizzatore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E2CB38-6381-49E3-BBED-F91186CD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71126"/>
            <a:ext cx="8915400" cy="3777622"/>
          </a:xfrm>
        </p:spPr>
        <p:txBody>
          <a:bodyPr/>
          <a:lstStyle/>
          <a:p>
            <a:r>
              <a:rPr lang="it-IT" dirty="0"/>
              <a:t>La sezione ‘Organize’ permette di creare un evento, vedere tutti gli eventi che ho creato e fare su questi alcuni operazioni. Tra le operazioni disponibili c’è la possibilità di invitare uno o più utenti, o modificare l’evento. Un’altra funzionalità disponibile è quella di creare delle liste di utenti per velocizzare gli inviti.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D87AC2-BB26-40A0-9A51-B0667592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17" y="3200400"/>
            <a:ext cx="1867276" cy="3327639"/>
          </a:xfrm>
          <a:prstGeom prst="rect">
            <a:avLst/>
          </a:prstGeom>
        </p:spPr>
      </p:pic>
      <p:pic>
        <p:nvPicPr>
          <p:cNvPr id="7" name="Immagine 6" descr="Immagine che contiene screenshot, frutta, cibo&#10;&#10;Descrizione generata automaticamente">
            <a:extLst>
              <a:ext uri="{FF2B5EF4-FFF2-40B4-BE49-F238E27FC236}">
                <a16:creationId xmlns:a16="http://schemas.microsoft.com/office/drawing/2014/main" id="{64A57F5C-D6D5-40F4-BA92-0766AFBA3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58" y="3200399"/>
            <a:ext cx="1867276" cy="3327640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4919E46-8BF6-4121-801F-590FAD271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99" y="3200399"/>
            <a:ext cx="1867276" cy="33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91AB5-6D6C-4C81-BB03-49A167E4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812"/>
          </a:xfrm>
        </p:spPr>
        <p:txBody>
          <a:bodyPr/>
          <a:lstStyle/>
          <a:p>
            <a:r>
              <a:rPr lang="it-IT" dirty="0"/>
              <a:t>Right Now – Lato Admin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DCDF10-2591-495F-9D95-DC46FD68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4392"/>
            <a:ext cx="8915400" cy="3777622"/>
          </a:xfrm>
        </p:spPr>
        <p:txBody>
          <a:bodyPr/>
          <a:lstStyle/>
          <a:p>
            <a:r>
              <a:rPr lang="it-IT" dirty="0"/>
              <a:t>Gli admin possono modificare il template della landing page. Possono essere creati diversi template, scegliendo quale utilizzare.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1C684D-63D9-405B-8054-CDEE61659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13" y="2883159"/>
            <a:ext cx="2026756" cy="3598227"/>
          </a:xfrm>
          <a:prstGeom prst="rect">
            <a:avLst/>
          </a:prstGeom>
        </p:spPr>
      </p:pic>
      <p:pic>
        <p:nvPicPr>
          <p:cNvPr id="9" name="Immagine 8" descr="Immagine che contiene screenshot, sedendo, parcheggiato&#10;&#10;Descrizione generata automaticamente">
            <a:extLst>
              <a:ext uri="{FF2B5EF4-FFF2-40B4-BE49-F238E27FC236}">
                <a16:creationId xmlns:a16="http://schemas.microsoft.com/office/drawing/2014/main" id="{3BAE2498-0109-46D1-9990-31534094B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84" y="2865693"/>
            <a:ext cx="2026756" cy="3615693"/>
          </a:xfrm>
          <a:prstGeom prst="rect">
            <a:avLst/>
          </a:prstGeom>
        </p:spPr>
      </p:pic>
      <p:pic>
        <p:nvPicPr>
          <p:cNvPr id="11" name="Immagine 10" descr="Immagine che contiene monitor, computer, scrivania, tastiera&#10;&#10;Descrizione generata automaticamente">
            <a:extLst>
              <a:ext uri="{FF2B5EF4-FFF2-40B4-BE49-F238E27FC236}">
                <a16:creationId xmlns:a16="http://schemas.microsoft.com/office/drawing/2014/main" id="{50361580-D4E3-435D-A133-760312E39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98" y="2865693"/>
            <a:ext cx="2026756" cy="361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351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Personalizzato 5">
      <a:dk1>
        <a:sysClr val="windowText" lastClr="000000"/>
      </a:dk1>
      <a:lt1>
        <a:sysClr val="window" lastClr="FFFFFF"/>
      </a:lt1>
      <a:dk2>
        <a:srgbClr val="373545"/>
      </a:dk2>
      <a:lt2>
        <a:srgbClr val="CEE7E0"/>
      </a:lt2>
      <a:accent1>
        <a:srgbClr val="316757"/>
      </a:accent1>
      <a:accent2>
        <a:srgbClr val="00000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474</TotalTime>
  <Words>410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Filo</vt:lpstr>
      <vt:lpstr>Right Now</vt:lpstr>
      <vt:lpstr>Introduzione</vt:lpstr>
      <vt:lpstr>Mock-Up </vt:lpstr>
      <vt:lpstr>Tecnologie</vt:lpstr>
      <vt:lpstr>Right Now – Landing Page</vt:lpstr>
      <vt:lpstr>Right Now – Home page </vt:lpstr>
      <vt:lpstr>Right Now – Lato Utente</vt:lpstr>
      <vt:lpstr>Right Now – Lato Organizzatore</vt:lpstr>
      <vt:lpstr>Right Now – Lato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 Now</dc:title>
  <dc:creator>Paolo Penazzi</dc:creator>
  <cp:lastModifiedBy>Paolo Penazzi</cp:lastModifiedBy>
  <cp:revision>22</cp:revision>
  <dcterms:created xsi:type="dcterms:W3CDTF">2020-01-17T08:12:18Z</dcterms:created>
  <dcterms:modified xsi:type="dcterms:W3CDTF">2020-01-22T18:43:38Z</dcterms:modified>
</cp:coreProperties>
</file>