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9" r:id="rId10"/>
    <p:sldId id="271" r:id="rId11"/>
    <p:sldId id="270" r:id="rId12"/>
    <p:sldId id="272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F4F"/>
    <a:srgbClr val="426F6E"/>
    <a:srgbClr val="FFC34A"/>
    <a:srgbClr val="6CFF59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word game by Matteo Salverio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D7704FE-06EC-1519-B203-72D783A2D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8" t="6418" r="17431" b="14769"/>
          <a:stretch/>
        </p:blipFill>
        <p:spPr>
          <a:xfrm>
            <a:off x="1108100" y="1139251"/>
            <a:ext cx="4601038" cy="457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3741153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D383938-F676-F925-3E7F-D5212F8D0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629"/>
          <a:stretch/>
        </p:blipFill>
        <p:spPr>
          <a:xfrm>
            <a:off x="5306161" y="1246153"/>
            <a:ext cx="5350298" cy="4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5EBC1-F6CB-834B-9994-D338785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Tree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44E0E-72B7-AFF3-9FDD-C7E58FC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6" y="2066258"/>
            <a:ext cx="8811348" cy="45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09368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7023-A011-E1EF-3178-15CA32DB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"/>
          <a:stretch/>
        </p:blipFill>
        <p:spPr>
          <a:xfrm>
            <a:off x="5651077" y="1331587"/>
            <a:ext cx="5285103" cy="41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EABD-8B3A-F66F-5487-988D27EE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38" y="958282"/>
            <a:ext cx="6536041" cy="53595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88DF-F022-A191-58E7-16CCD50F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576-53D8-7BE4-CE3E-49B3CF44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went through many design variations for this game, but ended up going with a simplistic, yet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colorful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design.</a:t>
            </a: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Bland background color makes the letter spaces </a:t>
            </a:r>
            <a:r>
              <a:rPr lang="en-US" sz="26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design allows for better focus</a:t>
            </a:r>
          </a:p>
        </p:txBody>
      </p:sp>
    </p:spTree>
    <p:extLst>
      <p:ext uri="{BB962C8B-B14F-4D97-AF65-F5344CB8AC3E}">
        <p14:creationId xmlns:p14="http://schemas.microsoft.com/office/powerpoint/2010/main" val="124466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C381-35DD-0746-88BE-2223698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369"/>
            <a:ext cx="5006902" cy="195684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Saving/Loading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F9F9-4C88-C815-B933-D479126E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also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save your game state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a file, so that you can leave and return to play later.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 also allows you to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custom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can be created using the feature I will show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F0A6-FF15-3388-9003-DC18208A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8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90CAC-2E75-9931-A630-01D31E9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639520"/>
            <a:ext cx="3546980" cy="171907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Custom Puzzles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F9D-8BAE-13BA-847E-08C79268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Using a tool that I created alongside the game; you can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 your own puzzles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others to try out.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You can also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 existing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to make your ideal puzzle.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20A4-CD87-84CB-E52D-6780AEF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3" y="1036481"/>
            <a:ext cx="7812306" cy="47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A9A4-B847-5AA0-26D1-7286164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0" y="679730"/>
            <a:ext cx="4099405" cy="378704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9A9580A-9D17-0074-97BD-212D51DB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538941"/>
            <a:ext cx="5508756" cy="5632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Prompt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1"/>
            <a:ext cx="4785717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scoreboard.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leaderboard and celebratory messages.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 minimum of three levels.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an instructional display.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Wordle, the New Pandemic Puzzle Craze | by Sejal Dua |  Towards Data Science">
            <a:extLst>
              <a:ext uri="{FF2B5EF4-FFF2-40B4-BE49-F238E27FC236}">
                <a16:creationId xmlns:a16="http://schemas.microsoft.com/office/drawing/2014/main" id="{773E8828-D6C9-8FC5-F0F5-751B308D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801062"/>
            <a:ext cx="5628018" cy="5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that I created is called </a:t>
            </a:r>
            <a:r>
              <a:rPr lang="en-US" sz="2200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Wordle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like Wordle but takes the gameplay to the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dimension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a full crossword-style puzzle connecting words and ideas, each being a puzzle of their own.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chose to make this game using </a:t>
            </a:r>
            <a:r>
              <a:rPr lang="en-US" sz="2400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 on an HTML page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utilize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design features</a:t>
            </a:r>
          </a:p>
          <a:p>
            <a:pPr algn="ctr"/>
            <a:r>
              <a:rPr lang="en-US" sz="2400" dirty="0">
                <a:solidFill>
                  <a:srgbClr val="6CFF5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communication 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 front and back-end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4" y="525982"/>
            <a:ext cx="4741496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Gameplay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is played mostly like a crossword puzzle.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Takes the </a:t>
            </a:r>
            <a:r>
              <a:rPr lang="en-US" sz="24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Wordle but adds some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challenge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FE50-6BA3-00DD-178B-E2554CB3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1" y="325270"/>
            <a:ext cx="7415148" cy="6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40B1-6768-DD5E-56EA-DC5C6F6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02" y="702021"/>
            <a:ext cx="4056185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Selecting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CC92-E610-0983-9F85-9B80441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61" y="2474956"/>
            <a:ext cx="4002265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Hover and click on desired word</a:t>
            </a:r>
          </a:p>
          <a:p>
            <a:pPr algn="ctr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Wordle-like panel for each word</a:t>
            </a:r>
          </a:p>
        </p:txBody>
      </p:sp>
      <p:pic>
        <p:nvPicPr>
          <p:cNvPr id="7" name="Picture 6" descr="A screenshot of a keyboard&#10;&#10;Description automatically generated with medium confidence">
            <a:extLst>
              <a:ext uri="{FF2B5EF4-FFF2-40B4-BE49-F238E27FC236}">
                <a16:creationId xmlns:a16="http://schemas.microsoft.com/office/drawing/2014/main" id="{EE4D0D5B-F035-2E36-C13F-42E42FB2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2" b="2"/>
          <a:stretch/>
        </p:blipFill>
        <p:spPr>
          <a:xfrm>
            <a:off x="8572840" y="1173671"/>
            <a:ext cx="3400374" cy="45106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63F7D13-619A-7842-24EF-F2A3AF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" r="-377" b="4"/>
          <a:stretch/>
        </p:blipFill>
        <p:spPr>
          <a:xfrm>
            <a:off x="4914631" y="1453044"/>
            <a:ext cx="3439424" cy="39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8B60-14D5-6BA2-D73F-A4DD2B05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Making a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DEB-0F33-13F4-317F-86C05A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6384004" cy="33066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may type using their physical keyboard, or the </a:t>
            </a:r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on-screen keyboard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enter letters.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Guess will be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spellchecked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submitted as a guess.</a:t>
            </a:r>
          </a:p>
          <a:p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correct, </a:t>
            </a:r>
            <a:r>
              <a:rPr lang="en-US" sz="20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 the incorrect place, and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incorrect.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doesn’t have to remember what they’ve already found.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1E1F-DEE3-D858-75D7-7789C007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r="-2" b="292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4094-AABC-EF58-19D4-A6EB716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4DE-E7C9-2C46-3C33-3029371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is calculated as follows:</a:t>
            </a:r>
          </a:p>
          <a:p>
            <a:pPr lvl="1"/>
            <a:r>
              <a:rPr lang="en-US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Letters: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points</a:t>
            </a:r>
          </a:p>
          <a:p>
            <a:pPr lvl="1"/>
            <a:r>
              <a:rPr lang="en-US" b="1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Letters: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point</a:t>
            </a:r>
          </a:p>
          <a:p>
            <a:pPr lvl="1"/>
            <a:r>
              <a:rPr lang="en-US" b="1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Letters: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points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player is within the top five players based on their score earned, they will be displayed on the leaderboard.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9793-26B7-C09D-1B5B-D4189500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BB3A-002A-EF19-2264-8946639F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918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F98D-4DBF-1000-1270-26C770C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1" y="176172"/>
            <a:ext cx="5237051" cy="6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455</Words>
  <Application>Microsoft Office PowerPoint</Application>
  <PresentationFormat>Widescreen</PresentationFormat>
  <Paragraphs>49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Cross Wordle</vt:lpstr>
      <vt:lpstr>The Prompt</vt:lpstr>
      <vt:lpstr>My Game</vt:lpstr>
      <vt:lpstr>Programming Language</vt:lpstr>
      <vt:lpstr>Gameplay Summary</vt:lpstr>
      <vt:lpstr>Selecting a Word</vt:lpstr>
      <vt:lpstr>Making a Guess</vt:lpstr>
      <vt:lpstr>Finishing the Game</vt:lpstr>
      <vt:lpstr>Code Snippet</vt:lpstr>
      <vt:lpstr>Example</vt:lpstr>
      <vt:lpstr>If-Else Tree Example</vt:lpstr>
      <vt:lpstr>Example 2</vt:lpstr>
      <vt:lpstr>Art style</vt:lpstr>
      <vt:lpstr>Saving/Loading Game</vt:lpstr>
      <vt:lpstr>Creating Custom Puzzles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87</cp:revision>
  <dcterms:created xsi:type="dcterms:W3CDTF">2023-06-23T02:44:35Z</dcterms:created>
  <dcterms:modified xsi:type="dcterms:W3CDTF">2023-06-23T05:57:14Z</dcterms:modified>
</cp:coreProperties>
</file>