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F2E-FB40-25C3-11ED-378A9C50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6B7E-848A-084D-3019-5B2A94FD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1F64-BFA8-BBC7-BB75-3BD3985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75DF-73B8-5339-6322-C248BB7B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B47-E64E-A443-8BB0-21FA30D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E5-AD33-3512-F371-14F9B959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6556-940D-58E3-CE00-276BFCBA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0117-9EEC-DCF9-166A-DE4D408D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981-CACA-D46E-7DED-71FED770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481-CFA2-C9B5-718E-CA845C6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7DE0F-394D-B4D9-8FF8-DDDA1553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DA01-B60F-899C-FEF0-B6932F15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2501-3286-8561-2BF6-116F506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F95B-B04D-AA24-7D76-28A612C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6674-80AF-8003-9745-6F71185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27E-8570-2380-1261-6F69CCD4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BD7-E079-77D2-99E5-51D0C8D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0AA-9DF6-7674-F418-E6B1D54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0585-27E3-97F6-5761-5387B140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C089-9315-C17F-2353-731C786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B5C-0C2B-BA4E-5454-D4194D3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357B-88CA-CB06-17FA-1031673B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06E9-1AE2-E87D-9792-DB473A58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9F7E-8CC5-7946-385A-9E2266D6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2A4D-B76D-4FDB-4BD4-06881CD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515-1665-8C0A-0161-12AD64C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460-6034-76F2-5BAD-A643735A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64A1-1FA5-A46F-C906-08485480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52DD-0103-6114-2C1D-066B373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3769-197E-67F9-5259-99F682F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159F-2792-9A9B-EAE5-C6016F1A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82AF-FE0B-1766-619D-59B8F195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6280-3D3F-68C0-1553-682B1D1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35F2-C069-661B-6674-432FA6AD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F453-D78D-2889-78A4-621056589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DF72-C666-3A5A-8348-365CB8F9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7FAC-948F-DA2D-F733-F9DFCBA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62334-73D8-34A8-4EA0-6A62957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56307-217A-25DF-F01D-9BEB26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E7D-4984-3175-5DE5-AD0D009D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686F-CAF7-3ED8-2350-35F7EDC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7957-BDC7-7B9F-3D16-B590CAE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297-9524-7DD7-5F53-7E30EFC4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04086-3CFB-D6FB-5E86-8442F8B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9E14-CBCC-A847-81AB-ACB36634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6B76-5D8D-1EEE-AACF-C5133776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9CDD-9426-7005-47CC-3639F77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209C-59A7-4D72-7526-C0449434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5CD-59A7-58F7-A36F-08A7E602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FC2F-D721-A874-A067-41C401D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90E1-35BA-771E-9740-569A22A8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4BA6-3A3B-E0DC-E69A-7961275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4EC-645F-ACD5-BB66-CA4EDF0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3CD6F-F8AC-E8B6-C29C-1F283C5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10EC-977C-9427-3E64-77EFD40C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8B70-0519-5FF0-8751-F374F1E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E10A-72C6-4E04-F362-3B98121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CF22-19FD-5CA6-7C39-33EE6B2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E64CE-87F2-3EC5-1482-53E6FCE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E688-BE56-F40E-4A8D-F1B1B854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711-A336-053D-E721-753618C9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D8D6-C471-4C27-8953-0AF5992EEF5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E670-33DE-806D-F271-B4F9F245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C7FA-2767-6DC5-E625-B5569154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59B5-3BFF-4339-CF12-676AE2F48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177-F16D-1E9D-A234-7628AA3C0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game by Matteo Salverio</a:t>
            </a:r>
          </a:p>
        </p:txBody>
      </p:sp>
    </p:spTree>
    <p:extLst>
      <p:ext uri="{BB962C8B-B14F-4D97-AF65-F5344CB8AC3E}">
        <p14:creationId xmlns:p14="http://schemas.microsoft.com/office/powerpoint/2010/main" val="14052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2942-5728-F2FF-4734-82EC9E44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01F-5436-A959-FE59-3D6632AF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In 2022, Wordle and similar word games were all the rage across the world. Develop a word game with rules and a theme of your choice.</a:t>
            </a:r>
          </a:p>
          <a:p>
            <a:r>
              <a:rPr lang="en-US" dirty="0"/>
              <a:t>The game should be an executable game, either through the Internet or through a local installation (review guidelines about Internet access at the National Leadership Conference).</a:t>
            </a:r>
          </a:p>
          <a:p>
            <a:r>
              <a:rPr lang="en-US" dirty="0"/>
              <a:t>The game should contain a scoreboard.</a:t>
            </a:r>
          </a:p>
          <a:p>
            <a:r>
              <a:rPr lang="en-US" dirty="0"/>
              <a:t>The game should contain a leaderboard and celebratory messages.</a:t>
            </a:r>
          </a:p>
          <a:p>
            <a:r>
              <a:rPr lang="en-US" dirty="0"/>
              <a:t>The game should have a minimum of three levels.</a:t>
            </a:r>
          </a:p>
          <a:p>
            <a:r>
              <a:rPr lang="en-US" dirty="0"/>
              <a:t>The game should have an instructional display.</a:t>
            </a:r>
          </a:p>
        </p:txBody>
      </p:sp>
    </p:spTree>
    <p:extLst>
      <p:ext uri="{BB962C8B-B14F-4D97-AF65-F5344CB8AC3E}">
        <p14:creationId xmlns:p14="http://schemas.microsoft.com/office/powerpoint/2010/main" val="32676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18B06-04C2-7F76-82FF-2A6ADB4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My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869A-6AB5-5924-B2B4-8AF5BD2F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The game that I created is called Cross Wordle.</a:t>
            </a:r>
          </a:p>
          <a:p>
            <a:r>
              <a:rPr lang="en-US" sz="2200" dirty="0"/>
              <a:t>It is like Wordle but takes the gameplay to the second dimension with a full crossword-style puzzle connecting words and ideas, each being a puzzle of their own.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51ED-B099-D384-12EC-C368B812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8" r="2640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CF94-7985-9A09-6993-55462BDD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01B0-76A9-E81C-80F0-697AF6EF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chose to make this game using JavaScript on an HTML page.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 wanted the game to play like a crossword puzzle, but for each word have it play like Wordle.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There were many design variations throughout making the game</a:t>
            </a:r>
          </a:p>
        </p:txBody>
      </p:sp>
    </p:spTree>
    <p:extLst>
      <p:ext uri="{BB962C8B-B14F-4D97-AF65-F5344CB8AC3E}">
        <p14:creationId xmlns:p14="http://schemas.microsoft.com/office/powerpoint/2010/main" val="15998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AF3A-283D-5506-D0DA-36D2F20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5D53-E50A-D632-A58C-36C752BF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effectLst/>
              </a:rPr>
              <a:t>I chose to make this game using </a:t>
            </a:r>
            <a:r>
              <a:rPr lang="en-US" sz="2400" i="1" dirty="0">
                <a:effectLst/>
              </a:rPr>
              <a:t>JavaScript on an HTML page</a:t>
            </a:r>
            <a:r>
              <a:rPr lang="en-US" sz="2400" dirty="0">
                <a:effectLst/>
              </a:rPr>
              <a:t>.</a:t>
            </a:r>
          </a:p>
          <a:p>
            <a:pPr algn="ctr"/>
            <a:r>
              <a:rPr lang="en-US" sz="2400" dirty="0"/>
              <a:t>Can utilize HTML design features</a:t>
            </a:r>
          </a:p>
          <a:p>
            <a:pPr algn="ctr"/>
            <a:r>
              <a:rPr lang="en-US" sz="2400" dirty="0">
                <a:effectLst/>
              </a:rPr>
              <a:t>Seamless communication between front and back-end</a:t>
            </a:r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67274-DDA9-6D5C-28C5-F6E17F952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F72C-0C3A-E1CF-5DAF-C00E1332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F567-4240-D60B-E12C-C44E232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is played mostly like a crossword puzzle, but instead of hints for each word, the player uses previous guesses to find the word, </a:t>
            </a:r>
            <a:r>
              <a:rPr lang="en-US"/>
              <a:t>like Wordle.</a:t>
            </a:r>
          </a:p>
        </p:txBody>
      </p:sp>
    </p:spTree>
    <p:extLst>
      <p:ext uri="{BB962C8B-B14F-4D97-AF65-F5344CB8AC3E}">
        <p14:creationId xmlns:p14="http://schemas.microsoft.com/office/powerpoint/2010/main" val="82560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Lato</vt:lpstr>
      <vt:lpstr>Office Theme</vt:lpstr>
      <vt:lpstr>Cross Wordle</vt:lpstr>
      <vt:lpstr>The Prompt</vt:lpstr>
      <vt:lpstr>My Game</vt:lpstr>
      <vt:lpstr>Planning and Design</vt:lpstr>
      <vt:lpstr>Programming Language</vt:lpstr>
      <vt:lpstr>Gameplay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Salverio Matteo</dc:creator>
  <cp:lastModifiedBy>Salverio Matteo</cp:lastModifiedBy>
  <cp:revision>18</cp:revision>
  <dcterms:created xsi:type="dcterms:W3CDTF">2023-06-23T02:44:35Z</dcterms:created>
  <dcterms:modified xsi:type="dcterms:W3CDTF">2023-06-23T03:16:27Z</dcterms:modified>
</cp:coreProperties>
</file>