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9" r:id="rId10"/>
    <p:sldId id="271" r:id="rId11"/>
    <p:sldId id="270" r:id="rId12"/>
    <p:sldId id="272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F4F"/>
    <a:srgbClr val="426F6E"/>
    <a:srgbClr val="FFC34A"/>
    <a:srgbClr val="6CFF59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8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73D6-586D-CC45-9097-85C9C8AD8DB1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39D3-2F3B-D240-BB3D-AF8E165C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C39D3-2F3B-D240-BB3D-AF8E165C5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F2E-FB40-25C3-11ED-378A9C50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B7E-848A-084D-3019-5B2A94F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1F64-BFA8-BBC7-BB75-3BD3985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75DF-73B8-5339-6322-C248BB7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B47-E64E-A443-8BB0-21FA30D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E5-AD33-3512-F371-14F9B95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6556-940D-58E3-CE00-276BFCBA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0117-9EEC-DCF9-166A-DE4D408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981-CACA-D46E-7DED-71FED770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481-CFA2-C9B5-718E-CA845C6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DE0F-394D-B4D9-8FF8-DDDA1553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DA01-B60F-899C-FEF0-B6932F15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2501-3286-8561-2BF6-116F506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95B-B04D-AA24-7D76-28A612C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674-80AF-8003-9745-6F71185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27E-8570-2380-1261-6F69CCD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BD7-E079-77D2-99E5-51D0C8D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0AA-9DF6-7674-F418-E6B1D54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0585-27E3-97F6-5761-5387B14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C089-9315-C17F-2353-731C786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B5C-0C2B-BA4E-5454-D4194D3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357B-88CA-CB06-17FA-1031673B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06E9-1AE2-E87D-9792-DB473A5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F7E-8CC5-7946-385A-9E2266D6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A4D-B76D-4FDB-4BD4-06881CD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515-1665-8C0A-0161-12AD64C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460-6034-76F2-5BAD-A643735A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4A1-1FA5-A46F-C906-084854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52DD-0103-6114-2C1D-066B373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3769-197E-67F9-5259-99F682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9F-2792-9A9B-EAE5-C6016F1A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82AF-FE0B-1766-619D-59B8F195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280-3D3F-68C0-1553-682B1D1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35F2-C069-661B-6674-432FA6AD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F453-D78D-2889-78A4-62105658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DF72-C666-3A5A-8348-365CB8F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7FAC-948F-DA2D-F733-F9DFCBA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2334-73D8-34A8-4EA0-6A62957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56307-217A-25DF-F01D-9BEB26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E7D-4984-3175-5DE5-AD0D009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686F-CAF7-3ED8-2350-35F7ED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7957-BDC7-7B9F-3D16-B590CAE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297-9524-7DD7-5F53-7E30EFC4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04086-3CFB-D6FB-5E86-8442F8B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9E14-CBCC-A847-81AB-ACB3663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6B76-5D8D-1EEE-AACF-C5133776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9CDD-9426-7005-47CC-3639F77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09C-59A7-4D72-7526-C0449434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5CD-59A7-58F7-A36F-08A7E602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FC2F-D721-A874-A067-41C401D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90E1-35BA-771E-9740-569A22A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4BA6-3A3B-E0DC-E69A-7961275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4EC-645F-ACD5-BB66-CA4EDF0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3CD6F-F8AC-E8B6-C29C-1F283C5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10EC-977C-9427-3E64-77EFD40C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B70-0519-5FF0-8751-F374F1E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E10A-72C6-4E04-F362-3B981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CF22-19FD-5CA6-7C39-33EE6B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64CE-87F2-3EC5-1482-53E6FCE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688-BE56-F40E-4A8D-F1B1B85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711-A336-053D-E721-753618C9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D8D6-C471-4C27-8953-0AF5992EEF52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E670-33DE-806D-F271-B4F9F245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C7FA-2767-6DC5-E625-B5569154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59B5-3BFF-4339-CF12-676AE2F4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177-F16D-1E9D-A234-7628AA3C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Word Game by Matteo Salverio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D7704FE-06EC-1519-B203-72D783A2D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8" t="6418" r="17431" b="14769"/>
          <a:stretch/>
        </p:blipFill>
        <p:spPr>
          <a:xfrm>
            <a:off x="1108100" y="1139251"/>
            <a:ext cx="4601038" cy="457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3741153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3D383938-F676-F925-3E7F-D5212F8D0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629"/>
          <a:stretch/>
        </p:blipFill>
        <p:spPr>
          <a:xfrm>
            <a:off x="5306161" y="1246153"/>
            <a:ext cx="5350298" cy="42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5EBC1-F6CB-834B-9994-D3387859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Tree 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44E0E-72B7-AFF3-9FDD-C7E58FC2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6" y="2066258"/>
            <a:ext cx="8811348" cy="45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09368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7023-A011-E1EF-3178-15CA32DBE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"/>
          <a:stretch/>
        </p:blipFill>
        <p:spPr>
          <a:xfrm>
            <a:off x="5651077" y="1331587"/>
            <a:ext cx="5285103" cy="41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6EABD-8B3A-F66F-5487-988D27EE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38" y="958282"/>
            <a:ext cx="6536041" cy="535955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88DF-F022-A191-58E7-16CCD50F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Art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3576-53D8-7BE4-CE3E-49B3CF44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Simplistic, yet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colorful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Neutral background color makes the letter spaces </a:t>
            </a:r>
            <a:r>
              <a:rPr lang="en-US" sz="26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really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design allows for better focus.</a:t>
            </a:r>
          </a:p>
        </p:txBody>
      </p:sp>
    </p:spTree>
    <p:extLst>
      <p:ext uri="{BB962C8B-B14F-4D97-AF65-F5344CB8AC3E}">
        <p14:creationId xmlns:p14="http://schemas.microsoft.com/office/powerpoint/2010/main" val="124466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C381-35DD-0746-88BE-2223698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5369"/>
            <a:ext cx="5006902" cy="195684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Saving/Loading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F9F9-4C88-C815-B933-D479126E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also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save your game state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a file, so that you can leave and return to play later.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feature also allows you to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custom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which can be created using the feature I will show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F0A6-FF15-3388-9003-DC18208A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8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90CAC-2E75-9931-A630-01D31E9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639520"/>
            <a:ext cx="3546980" cy="171907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Custom Puzzles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FF9D-8BAE-13BA-847E-08C79268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Using a tool that I created alongside the game; you can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create your own puzzles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others to try out.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You can also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 existing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to make your ideal puzzle.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20A4-CD87-84CB-E52D-6780AEF9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13" y="1036481"/>
            <a:ext cx="7812306" cy="47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A9A4-B847-5AA0-26D1-7286164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0" y="679730"/>
            <a:ext cx="4099405" cy="378704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9A9580A-9D17-0074-97BD-212D51DB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4" y="538941"/>
            <a:ext cx="5508756" cy="5632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52942-5728-F2FF-4734-82EC9E4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Prompt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01F-5436-A959-FE59-3D6632AF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1"/>
            <a:ext cx="4785717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2022, Wordle and similar word games were all the rage across the world. Develop a word game with rules and a theme of your choice.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be an executable game, either through the Internet or through a local installation (review guidelines about Internet access at the National Leadership Conference).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scoreboard.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leaderboard and celebratory messages.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 minimum of three levels.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an instructional display.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Wordle, the New Pandemic Puzzle Craze | by Sejal Dua |  Towards Data Science">
            <a:extLst>
              <a:ext uri="{FF2B5EF4-FFF2-40B4-BE49-F238E27FC236}">
                <a16:creationId xmlns:a16="http://schemas.microsoft.com/office/drawing/2014/main" id="{773E8828-D6C9-8FC5-F0F5-751B308D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801062"/>
            <a:ext cx="5628018" cy="50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8B06-04C2-7F76-82FF-2A6ADB4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My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869A-6AB5-5924-B2B4-8AF5BD2F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that I created is called </a:t>
            </a:r>
            <a:r>
              <a:rPr lang="en-US" sz="2200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Wordle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like Wordle but takes the gameplay to the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dimension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a full crossword-style puzzle connecting words and ideas, each being a puzzle of their own.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1ED-B099-D384-12EC-C368B812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8" r="2640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AF3A-283D-5506-D0DA-36D2F20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D53-E50A-D632-A58C-36C752B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chose to make this game using </a:t>
            </a:r>
            <a:r>
              <a:rPr lang="en-US" sz="2400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JavaScript on an HTML page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utilize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 design features</a:t>
            </a:r>
          </a:p>
          <a:p>
            <a:pPr algn="ctr"/>
            <a:r>
              <a:rPr lang="en-US" sz="2400" dirty="0">
                <a:solidFill>
                  <a:srgbClr val="6CFF5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communication 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between front and back-end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67274-DDA9-6D5C-28C5-F6E17F952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AF72C-0C3A-E1CF-5DAF-C00E1332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4" y="525982"/>
            <a:ext cx="4741496" cy="12003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Gameplay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F567-4240-D60B-E12C-C44E232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is played mostly like a crossword puzzle.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Takes the </a:t>
            </a:r>
            <a:r>
              <a:rPr lang="en-US" sz="24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Wordle but adds some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challenge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FE50-6BA3-00DD-178B-E2554CB3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1" y="325270"/>
            <a:ext cx="7415148" cy="6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40B1-6768-DD5E-56EA-DC5C6F6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02" y="702021"/>
            <a:ext cx="4056185" cy="145470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Selecting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CC92-E610-0983-9F85-9B80441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61" y="2474956"/>
            <a:ext cx="4002265" cy="3681023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Hover and click on desired word</a:t>
            </a:r>
          </a:p>
          <a:p>
            <a:pPr algn="ctr"/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Wordle-like panel for each word</a:t>
            </a:r>
          </a:p>
        </p:txBody>
      </p:sp>
      <p:pic>
        <p:nvPicPr>
          <p:cNvPr id="7" name="Picture 6" descr="A screenshot of a keyboard&#10;&#10;Description automatically generated with medium confidence">
            <a:extLst>
              <a:ext uri="{FF2B5EF4-FFF2-40B4-BE49-F238E27FC236}">
                <a16:creationId xmlns:a16="http://schemas.microsoft.com/office/drawing/2014/main" id="{EE4D0D5B-F035-2E36-C13F-42E42FB2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" r="2" b="2"/>
          <a:stretch/>
        </p:blipFill>
        <p:spPr>
          <a:xfrm>
            <a:off x="8572840" y="1173671"/>
            <a:ext cx="3400374" cy="4510658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63F7D13-619A-7842-24EF-F2A3AF36E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" r="-377" b="4"/>
          <a:stretch/>
        </p:blipFill>
        <p:spPr>
          <a:xfrm>
            <a:off x="4914631" y="1453044"/>
            <a:ext cx="3439424" cy="39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8B60-14D5-6BA2-D73F-A4DD2B05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Making a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DEB-0F33-13F4-317F-86C05A58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337705"/>
            <a:ext cx="6384004" cy="330663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may type using their physical keyboard, or the </a:t>
            </a:r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on-screen keyboard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enter letters.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Guess will be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spellchecked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submitted as an attempt.</a:t>
            </a:r>
          </a:p>
          <a:p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correct, </a:t>
            </a:r>
            <a:r>
              <a:rPr lang="en-US" sz="20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 the incorrect place, and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incorrect.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does not have to remember what they have already found.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1E1F-DEE3-D858-75D7-7789C007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" r="-2" b="292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4094-AABC-EF58-19D4-A6EB7169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 the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F4DE-E7C9-2C46-3C33-3029371F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 is calculated as follows:</a:t>
            </a:r>
          </a:p>
          <a:p>
            <a:pPr lvl="1"/>
            <a:r>
              <a:rPr lang="en-US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Letters: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points</a:t>
            </a:r>
          </a:p>
          <a:p>
            <a:pPr lvl="1"/>
            <a:r>
              <a:rPr lang="en-US" b="1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Letters: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point</a:t>
            </a:r>
          </a:p>
          <a:p>
            <a:pPr lvl="1"/>
            <a:r>
              <a:rPr lang="en-US" b="1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Letters: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points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player is within the top five players based on their score earned, they will be displayed on the leaderboard.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49793-26B7-C09D-1B5B-D41895003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1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BB3A-002A-EF19-2264-8946639F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918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4F98D-4DBF-1000-1270-26C770C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01" y="176172"/>
            <a:ext cx="5237051" cy="65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443</Words>
  <Application>Microsoft Macintosh PowerPoint</Application>
  <PresentationFormat>Widescreen</PresentationFormat>
  <Paragraphs>52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Theme</vt:lpstr>
      <vt:lpstr>Cross Wordle</vt:lpstr>
      <vt:lpstr>The Prompt</vt:lpstr>
      <vt:lpstr>My Game</vt:lpstr>
      <vt:lpstr>Programming Language</vt:lpstr>
      <vt:lpstr>Gameplay Summary</vt:lpstr>
      <vt:lpstr>Selecting a Word</vt:lpstr>
      <vt:lpstr>Making a Guess</vt:lpstr>
      <vt:lpstr>Finishing the Game</vt:lpstr>
      <vt:lpstr>Code Snippet</vt:lpstr>
      <vt:lpstr>Example</vt:lpstr>
      <vt:lpstr>If-Else Tree Example</vt:lpstr>
      <vt:lpstr>Example 2</vt:lpstr>
      <vt:lpstr>Art style</vt:lpstr>
      <vt:lpstr>Saving/Loading Game</vt:lpstr>
      <vt:lpstr>Creating Custom Puzzles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Salverio Matteo</dc:creator>
  <cp:lastModifiedBy>Salverio Matteo</cp:lastModifiedBy>
  <cp:revision>92</cp:revision>
  <dcterms:created xsi:type="dcterms:W3CDTF">2023-06-23T02:44:35Z</dcterms:created>
  <dcterms:modified xsi:type="dcterms:W3CDTF">2023-06-24T05:50:14Z</dcterms:modified>
</cp:coreProperties>
</file>