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4eb5ce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4eb5ce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4eb5ce8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4eb5ce8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4eb5ce8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4eb5ce8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4eb5ce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4eb5ce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4eb5ce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4eb5ce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4eb5ce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4eb5ce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4eb5ce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4eb5ce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4eb5ce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4eb5ce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4eb5ce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4eb5ce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4eb5ce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4eb5ce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4eb5ce8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4eb5ce8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IoT TRAP debug tool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667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625">
                <a:solidFill>
                  <a:srgbClr val="000000"/>
                </a:solidFill>
              </a:rPr>
              <a:t>TRAP debug tool for Transiently-Powered sensing systems</a:t>
            </a:r>
            <a:endParaRPr sz="16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</p:txBody>
      </p:sp>
      <p:sp>
        <p:nvSpPr>
          <p:cNvPr id="88" name="Google Shape;88;p13"/>
          <p:cNvSpPr txBox="1"/>
          <p:nvPr/>
        </p:nvSpPr>
        <p:spPr>
          <a:xfrm>
            <a:off x="3410250" y="4028600"/>
            <a:ext cx="539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Student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Matteo Spadetto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[214352]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manage_influx_db.sh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Linux</a:t>
            </a:r>
            <a:r>
              <a:rPr b="1" lang="it" sz="1900">
                <a:solidFill>
                  <a:srgbClr val="000000"/>
                </a:solidFill>
              </a:rPr>
              <a:t> bash</a:t>
            </a:r>
            <a:r>
              <a:rPr lang="it" sz="1900">
                <a:solidFill>
                  <a:srgbClr val="000000"/>
                </a:solidFill>
              </a:rPr>
              <a:t> script that manages the entire application: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./manage_influx_db.sh -r '/dev/ttyACM3 /dev/ttyACM4'</a:t>
            </a:r>
            <a:endParaRPr sz="15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./manage_influx_db.sh -w /path/to/folder/</a:t>
            </a:r>
            <a:endParaRPr sz="1550"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Remotely?</a:t>
            </a:r>
            <a:endParaRPr sz="48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688850"/>
            <a:ext cx="76884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The TRAP debug tool can run on every</a:t>
            </a:r>
            <a:r>
              <a:rPr b="1" lang="it" sz="1900">
                <a:solidFill>
                  <a:srgbClr val="000000"/>
                </a:solidFill>
              </a:rPr>
              <a:t> Linux based OS</a:t>
            </a:r>
            <a:r>
              <a:rPr lang="it" sz="1900">
                <a:solidFill>
                  <a:srgbClr val="000000"/>
                </a:solidFill>
              </a:rPr>
              <a:t>, also remotely, just importing all the necessary files and dependencies. Then, when the environment is set, just </a:t>
            </a:r>
            <a:r>
              <a:rPr b="1" lang="it" sz="1900">
                <a:solidFill>
                  <a:srgbClr val="000000"/>
                </a:solidFill>
              </a:rPr>
              <a:t>ssh</a:t>
            </a:r>
            <a:r>
              <a:rPr lang="it" sz="1900">
                <a:solidFill>
                  <a:srgbClr val="000000"/>
                </a:solidFill>
              </a:rPr>
              <a:t> commands are needed and the Grafana output is reachable on </a:t>
            </a:r>
            <a:r>
              <a:rPr b="1" lang="it" sz="1900">
                <a:solidFill>
                  <a:srgbClr val="000000"/>
                </a:solidFill>
              </a:rPr>
              <a:t>port 3000</a:t>
            </a:r>
            <a:r>
              <a:rPr lang="it" sz="1900">
                <a:solidFill>
                  <a:srgbClr val="000000"/>
                </a:solidFill>
              </a:rPr>
              <a:t> of the IP address of the remote device.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729452" y="2667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625">
                <a:solidFill>
                  <a:srgbClr val="000000"/>
                </a:solidFill>
              </a:rPr>
              <a:t>TRAP debug tool for Transiently-Powered sensing systems</a:t>
            </a:r>
            <a:endParaRPr sz="16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</p:txBody>
      </p:sp>
      <p:sp>
        <p:nvSpPr>
          <p:cNvPr id="154" name="Google Shape;154;p24"/>
          <p:cNvSpPr txBox="1"/>
          <p:nvPr/>
        </p:nvSpPr>
        <p:spPr>
          <a:xfrm>
            <a:off x="3410250" y="4028600"/>
            <a:ext cx="539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Student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Matteo Spadetto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[214352]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Battery-less sensors network</a:t>
            </a:r>
            <a:endParaRPr sz="4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With </a:t>
            </a:r>
            <a:r>
              <a:rPr b="1" lang="it" sz="1900">
                <a:solidFill>
                  <a:srgbClr val="000000"/>
                </a:solidFill>
              </a:rPr>
              <a:t>battery-less wireless sensors</a:t>
            </a:r>
            <a:r>
              <a:rPr lang="it" sz="1900">
                <a:solidFill>
                  <a:srgbClr val="000000"/>
                </a:solidFill>
              </a:rPr>
              <a:t> the communication is guaranteed only if, in the transmission instant, both the sending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node and the receiving one have </a:t>
            </a:r>
            <a:r>
              <a:rPr b="1" lang="it" sz="1900">
                <a:solidFill>
                  <a:srgbClr val="000000"/>
                </a:solidFill>
              </a:rPr>
              <a:t>enough energy</a:t>
            </a:r>
            <a:r>
              <a:rPr lang="it" sz="1900">
                <a:solidFill>
                  <a:srgbClr val="000000"/>
                </a:solidFill>
              </a:rPr>
              <a:t> to share data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between each other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TRAP approach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Thanks to the energy status information, </a:t>
            </a:r>
            <a:r>
              <a:rPr b="1" lang="it" sz="1900">
                <a:solidFill>
                  <a:srgbClr val="000000"/>
                </a:solidFill>
              </a:rPr>
              <a:t>TRAP</a:t>
            </a:r>
            <a:r>
              <a:rPr lang="it" sz="1900">
                <a:solidFill>
                  <a:srgbClr val="000000"/>
                </a:solidFill>
              </a:rPr>
              <a:t> verifies that both sender and receiver have enough energy before the transmission starts in order to ensure a successful communication </a:t>
            </a:r>
            <a:r>
              <a:rPr b="1" lang="it" sz="1900">
                <a:solidFill>
                  <a:srgbClr val="000000"/>
                </a:solidFill>
              </a:rPr>
              <a:t>without loss of data</a:t>
            </a:r>
            <a:r>
              <a:rPr lang="it" sz="1900">
                <a:solidFill>
                  <a:srgbClr val="000000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Why the TRAP debug tool</a:t>
            </a:r>
            <a:endParaRPr sz="48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Several sensors are connected in the same </a:t>
            </a:r>
            <a:r>
              <a:rPr b="1" lang="it" sz="1900">
                <a:solidFill>
                  <a:srgbClr val="000000"/>
                </a:solidFill>
              </a:rPr>
              <a:t>network</a:t>
            </a:r>
            <a:r>
              <a:rPr lang="it" sz="1900">
                <a:solidFill>
                  <a:srgbClr val="000000"/>
                </a:solidFill>
              </a:rPr>
              <a:t> so, if there is not a proper tool, it is not so easy to </a:t>
            </a:r>
            <a:r>
              <a:rPr b="1" lang="it" sz="1900">
                <a:solidFill>
                  <a:srgbClr val="000000"/>
                </a:solidFill>
              </a:rPr>
              <a:t>test</a:t>
            </a:r>
            <a:r>
              <a:rPr lang="it" sz="1900">
                <a:solidFill>
                  <a:srgbClr val="000000"/>
                </a:solidFill>
              </a:rPr>
              <a:t> the TRAP protocol itself.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The key words are: </a:t>
            </a:r>
            <a:r>
              <a:rPr b="1" lang="it" sz="1900">
                <a:solidFill>
                  <a:srgbClr val="000000"/>
                </a:solidFill>
              </a:rPr>
              <a:t>monitoring, remote and scalable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Basic test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Design an entire application, acquiring from an </a:t>
            </a:r>
            <a:r>
              <a:rPr b="1" lang="it" sz="1900">
                <a:solidFill>
                  <a:srgbClr val="000000"/>
                </a:solidFill>
              </a:rPr>
              <a:t>Arduino UNO</a:t>
            </a:r>
            <a:r>
              <a:rPr lang="it" sz="1900">
                <a:solidFill>
                  <a:srgbClr val="000000"/>
                </a:solidFill>
              </a:rPr>
              <a:t>, parsing and storing messages with </a:t>
            </a:r>
            <a:r>
              <a:rPr b="1" lang="it" sz="1900">
                <a:solidFill>
                  <a:srgbClr val="000000"/>
                </a:solidFill>
              </a:rPr>
              <a:t>Node-RED</a:t>
            </a:r>
            <a:r>
              <a:rPr lang="it" sz="1900">
                <a:solidFill>
                  <a:srgbClr val="000000"/>
                </a:solidFill>
              </a:rPr>
              <a:t> and showing the data saved in the </a:t>
            </a:r>
            <a:r>
              <a:rPr b="1" lang="it" sz="1900">
                <a:solidFill>
                  <a:srgbClr val="000000"/>
                </a:solidFill>
              </a:rPr>
              <a:t>InfluxDB</a:t>
            </a:r>
            <a:r>
              <a:rPr lang="it" sz="1900">
                <a:solidFill>
                  <a:srgbClr val="000000"/>
                </a:solidFill>
              </a:rPr>
              <a:t> database thanks to the </a:t>
            </a:r>
            <a:r>
              <a:rPr b="1" lang="it" sz="1900">
                <a:solidFill>
                  <a:srgbClr val="000000"/>
                </a:solidFill>
              </a:rPr>
              <a:t>Grafana</a:t>
            </a:r>
            <a:r>
              <a:rPr lang="it" sz="1900">
                <a:solidFill>
                  <a:srgbClr val="000000"/>
                </a:solidFill>
              </a:rPr>
              <a:t> visualiser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64" y="76200"/>
            <a:ext cx="5593676" cy="40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738" y="4219563"/>
            <a:ext cx="69818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444440"/>
            <a:ext cx="9144001" cy="425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Scalability level</a:t>
            </a:r>
            <a:endParaRPr sz="48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427152"/>
            <a:ext cx="76884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Several sensors should be tested simultaneously, for this reason, an upgrade to </a:t>
            </a:r>
            <a:r>
              <a:rPr b="1" lang="it" sz="1900">
                <a:solidFill>
                  <a:srgbClr val="000000"/>
                </a:solidFill>
              </a:rPr>
              <a:t>increase scalability</a:t>
            </a:r>
            <a:r>
              <a:rPr lang="it" sz="1900">
                <a:solidFill>
                  <a:srgbClr val="000000"/>
                </a:solidFill>
              </a:rPr>
              <a:t> is necessary.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In TRAP debug tool, the </a:t>
            </a:r>
            <a:r>
              <a:rPr b="1" lang="it" sz="1900">
                <a:solidFill>
                  <a:srgbClr val="000000"/>
                </a:solidFill>
              </a:rPr>
              <a:t>“constructor.py”</a:t>
            </a:r>
            <a:r>
              <a:rPr lang="it" sz="1900">
                <a:solidFill>
                  <a:srgbClr val="000000"/>
                </a:solidFill>
              </a:rPr>
              <a:t>  and </a:t>
            </a:r>
            <a:r>
              <a:rPr b="1" lang="it" sz="1900">
                <a:solidFill>
                  <a:srgbClr val="000000"/>
                </a:solidFill>
              </a:rPr>
              <a:t>“manage_influx_db.sh”</a:t>
            </a:r>
            <a:r>
              <a:rPr lang="it" sz="1900">
                <a:solidFill>
                  <a:srgbClr val="000000"/>
                </a:solidFill>
              </a:rPr>
              <a:t> scripts were implemented to be able to </a:t>
            </a:r>
            <a:r>
              <a:rPr b="1" lang="it" sz="1900">
                <a:solidFill>
                  <a:srgbClr val="000000"/>
                </a:solidFill>
              </a:rPr>
              <a:t>automatically</a:t>
            </a:r>
            <a:r>
              <a:rPr lang="it" sz="1900">
                <a:solidFill>
                  <a:srgbClr val="000000"/>
                </a:solidFill>
              </a:rPr>
              <a:t> add new devices to Node-RED, InfluxDB and Grafana with one command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800"/>
              <a:t>Constructor.py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665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000000"/>
                </a:solidFill>
              </a:rPr>
              <a:t>Python3 </a:t>
            </a:r>
            <a:r>
              <a:rPr lang="it" sz="1900">
                <a:solidFill>
                  <a:srgbClr val="000000"/>
                </a:solidFill>
              </a:rPr>
              <a:t>script responsible to add new devices to Node-RED and Grafana json files.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/usr/bin/python3 constructor.py </a:t>
            </a:r>
            <a:r>
              <a:rPr lang="it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‘/dev/ttyACM3 /dev/ttyACM4’</a:t>
            </a:r>
            <a:endParaRPr sz="15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