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60" r:id="rId25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218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hi  Aurona" userId="3503940e-69db-4666-b894-39b5369c5a9c" providerId="ADAL" clId="{4B0C8C3A-470E-4210-8926-F290650F492B}"/>
    <pc:docChg chg="undo custSel addSld delSld modSld">
      <pc:chgData name="Gashi  Aurona" userId="3503940e-69db-4666-b894-39b5369c5a9c" providerId="ADAL" clId="{4B0C8C3A-470E-4210-8926-F290650F492B}" dt="2023-06-10T11:55:58.371" v="511" actId="478"/>
      <pc:docMkLst>
        <pc:docMk/>
      </pc:docMkLst>
      <pc:sldChg chg="addSp delSp modSp mod">
        <pc:chgData name="Gashi  Aurona" userId="3503940e-69db-4666-b894-39b5369c5a9c" providerId="ADAL" clId="{4B0C8C3A-470E-4210-8926-F290650F492B}" dt="2023-06-10T11:46:51.961" v="457" actId="20577"/>
        <pc:sldMkLst>
          <pc:docMk/>
          <pc:sldMk cId="0" sldId="258"/>
        </pc:sldMkLst>
        <pc:spChg chg="del">
          <ac:chgData name="Gashi  Aurona" userId="3503940e-69db-4666-b894-39b5369c5a9c" providerId="ADAL" clId="{4B0C8C3A-470E-4210-8926-F290650F492B}" dt="2023-06-10T11:38:27.283" v="287" actId="21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Gashi  Aurona" userId="3503940e-69db-4666-b894-39b5369c5a9c" providerId="ADAL" clId="{4B0C8C3A-470E-4210-8926-F290650F492B}" dt="2023-06-10T11:46:51.961" v="457" actId="20577"/>
          <ac:spMkLst>
            <pc:docMk/>
            <pc:sldMk cId="0" sldId="258"/>
            <ac:spMk id="9" creationId="{777F8698-7282-B540-80D7-6550E1050933}"/>
          </ac:spMkLst>
        </pc:spChg>
      </pc:sldChg>
      <pc:sldChg chg="modSp mod">
        <pc:chgData name="Gashi  Aurona" userId="3503940e-69db-4666-b894-39b5369c5a9c" providerId="ADAL" clId="{4B0C8C3A-470E-4210-8926-F290650F492B}" dt="2023-06-10T11:50:24.837" v="483" actId="20577"/>
        <pc:sldMkLst>
          <pc:docMk/>
          <pc:sldMk cId="3139338060" sldId="264"/>
        </pc:sldMkLst>
        <pc:spChg chg="mod">
          <ac:chgData name="Gashi  Aurona" userId="3503940e-69db-4666-b894-39b5369c5a9c" providerId="ADAL" clId="{4B0C8C3A-470E-4210-8926-F290650F492B}" dt="2023-06-10T11:50:24.837" v="483" actId="20577"/>
          <ac:spMkLst>
            <pc:docMk/>
            <pc:sldMk cId="3139338060" sldId="264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35:31.461" v="286" actId="20577"/>
        <pc:sldMkLst>
          <pc:docMk/>
          <pc:sldMk cId="3291523051" sldId="266"/>
        </pc:sldMkLst>
        <pc:spChg chg="mod">
          <ac:chgData name="Gashi  Aurona" userId="3503940e-69db-4666-b894-39b5369c5a9c" providerId="ADAL" clId="{4B0C8C3A-470E-4210-8926-F290650F492B}" dt="2023-06-10T11:35:31.461" v="286" actId="20577"/>
          <ac:spMkLst>
            <pc:docMk/>
            <pc:sldMk cId="3291523051" sldId="266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47.406" v="491" actId="20577"/>
        <pc:sldMkLst>
          <pc:docMk/>
          <pc:sldMk cId="1764701153" sldId="269"/>
        </pc:sldMkLst>
        <pc:spChg chg="mod">
          <ac:chgData name="Gashi  Aurona" userId="3503940e-69db-4666-b894-39b5369c5a9c" providerId="ADAL" clId="{4B0C8C3A-470E-4210-8926-F290650F492B}" dt="2023-06-10T11:50:47.406" v="491" actId="20577"/>
          <ac:spMkLst>
            <pc:docMk/>
            <pc:sldMk cId="1764701153" sldId="269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1:34.242" v="504" actId="20577"/>
        <pc:sldMkLst>
          <pc:docMk/>
          <pc:sldMk cId="2983326761" sldId="270"/>
        </pc:sldMkLst>
        <pc:spChg chg="mod">
          <ac:chgData name="Gashi  Aurona" userId="3503940e-69db-4666-b894-39b5369c5a9c" providerId="ADAL" clId="{4B0C8C3A-470E-4210-8926-F290650F492B}" dt="2023-06-10T11:51:34.242" v="504" actId="20577"/>
          <ac:spMkLst>
            <pc:docMk/>
            <pc:sldMk cId="2983326761" sldId="270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57.414" v="493" actId="20577"/>
        <pc:sldMkLst>
          <pc:docMk/>
          <pc:sldMk cId="3166848471" sldId="272"/>
        </pc:sldMkLst>
        <pc:spChg chg="mod">
          <ac:chgData name="Gashi  Aurona" userId="3503940e-69db-4666-b894-39b5369c5a9c" providerId="ADAL" clId="{4B0C8C3A-470E-4210-8926-F290650F492B}" dt="2023-06-10T11:50:57.414" v="493" actId="20577"/>
          <ac:spMkLst>
            <pc:docMk/>
            <pc:sldMk cId="3166848471" sldId="272"/>
            <ac:spMk id="3" creationId="{9866E4ED-6FDE-C322-FB29-06360C25573A}"/>
          </ac:spMkLst>
        </pc:spChg>
      </pc:sldChg>
      <pc:sldChg chg="delSp mod">
        <pc:chgData name="Gashi  Aurona" userId="3503940e-69db-4666-b894-39b5369c5a9c" providerId="ADAL" clId="{4B0C8C3A-470E-4210-8926-F290650F492B}" dt="2023-06-10T11:55:52.850" v="508" actId="478"/>
        <pc:sldMkLst>
          <pc:docMk/>
          <pc:sldMk cId="2708469480" sldId="277"/>
        </pc:sldMkLst>
        <pc:picChg chg="del">
          <ac:chgData name="Gashi  Aurona" userId="3503940e-69db-4666-b894-39b5369c5a9c" providerId="ADAL" clId="{4B0C8C3A-470E-4210-8926-F290650F492B}" dt="2023-06-10T11:55:52.850" v="508" actId="478"/>
          <ac:picMkLst>
            <pc:docMk/>
            <pc:sldMk cId="2708469480" sldId="277"/>
            <ac:picMk id="5" creationId="{5EFF1B72-F146-1C8B-BB2C-DCD429C5DF96}"/>
          </ac:picMkLst>
        </pc:picChg>
      </pc:sldChg>
      <pc:sldChg chg="delSp modSp add del mod">
        <pc:chgData name="Gashi  Aurona" userId="3503940e-69db-4666-b894-39b5369c5a9c" providerId="ADAL" clId="{4B0C8C3A-470E-4210-8926-F290650F492B}" dt="2023-06-10T11:55:58.371" v="511" actId="478"/>
        <pc:sldMkLst>
          <pc:docMk/>
          <pc:sldMk cId="1551168041" sldId="278"/>
        </pc:sldMkLst>
        <pc:picChg chg="del mod">
          <ac:chgData name="Gashi  Aurona" userId="3503940e-69db-4666-b894-39b5369c5a9c" providerId="ADAL" clId="{4B0C8C3A-470E-4210-8926-F290650F492B}" dt="2023-06-10T11:55:58.371" v="511" actId="478"/>
          <ac:picMkLst>
            <pc:docMk/>
            <pc:sldMk cId="1551168041" sldId="278"/>
            <ac:picMk id="6" creationId="{C302498C-AAB4-BE7B-883C-06A40EFE12DA}"/>
          </ac:picMkLst>
        </pc:picChg>
      </pc:sldChg>
      <pc:sldChg chg="delSp mod">
        <pc:chgData name="Gashi  Aurona" userId="3503940e-69db-4666-b894-39b5369c5a9c" providerId="ADAL" clId="{4B0C8C3A-470E-4210-8926-F290650F492B}" dt="2023-06-10T11:55:45.591" v="506" actId="478"/>
        <pc:sldMkLst>
          <pc:docMk/>
          <pc:sldMk cId="1330989425" sldId="280"/>
        </pc:sldMkLst>
        <pc:picChg chg="del">
          <ac:chgData name="Gashi  Aurona" userId="3503940e-69db-4666-b894-39b5369c5a9c" providerId="ADAL" clId="{4B0C8C3A-470E-4210-8926-F290650F492B}" dt="2023-06-10T11:55:45.591" v="506" actId="478"/>
          <ac:picMkLst>
            <pc:docMk/>
            <pc:sldMk cId="1330989425" sldId="280"/>
            <ac:picMk id="6" creationId="{D05B7DDC-F37E-F015-5BD9-1DFF972ADD61}"/>
          </ac:picMkLst>
        </pc:picChg>
      </pc:sldChg>
      <pc:sldChg chg="delSp mod">
        <pc:chgData name="Gashi  Aurona" userId="3503940e-69db-4666-b894-39b5369c5a9c" providerId="ADAL" clId="{4B0C8C3A-470E-4210-8926-F290650F492B}" dt="2023-06-10T11:55:47.823" v="507" actId="478"/>
        <pc:sldMkLst>
          <pc:docMk/>
          <pc:sldMk cId="3070584663" sldId="281"/>
        </pc:sldMkLst>
        <pc:picChg chg="del">
          <ac:chgData name="Gashi  Aurona" userId="3503940e-69db-4666-b894-39b5369c5a9c" providerId="ADAL" clId="{4B0C8C3A-470E-4210-8926-F290650F492B}" dt="2023-06-10T11:55:47.823" v="507" actId="478"/>
          <ac:picMkLst>
            <pc:docMk/>
            <pc:sldMk cId="3070584663" sldId="281"/>
            <ac:picMk id="6" creationId="{42F21987-3773-A38D-7D76-93D992161469}"/>
          </ac:picMkLst>
        </pc:picChg>
      </pc:sldChg>
      <pc:sldChg chg="modSp mod">
        <pc:chgData name="Gashi  Aurona" userId="3503940e-69db-4666-b894-39b5369c5a9c" providerId="ADAL" clId="{4B0C8C3A-470E-4210-8926-F290650F492B}" dt="2023-06-10T11:31:40.517" v="258" actId="1076"/>
        <pc:sldMkLst>
          <pc:docMk/>
          <pc:sldMk cId="3063083003" sldId="282"/>
        </pc:sldMkLst>
        <pc:spChg chg="mod">
          <ac:chgData name="Gashi  Aurona" userId="3503940e-69db-4666-b894-39b5369c5a9c" providerId="ADAL" clId="{4B0C8C3A-470E-4210-8926-F290650F492B}" dt="2023-06-10T11:31:40.517" v="258" actId="1076"/>
          <ac:spMkLst>
            <pc:docMk/>
            <pc:sldMk cId="3063083003" sldId="282"/>
            <ac:spMk id="3" creationId="{ACC16464-D3EF-E86C-A4BC-62072EC71B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nella lista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al vertice opposto (di newT1 o newT2, che verrà ‘’spento’’)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9728" b="28197"/>
          <a:stretch/>
        </p:blipFill>
        <p:spPr>
          <a:xfrm>
            <a:off x="247650" y="968375"/>
            <a:ext cx="2267929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8408" r="11318" b="29542"/>
          <a:stretch/>
        </p:blipFill>
        <p:spPr>
          <a:xfrm>
            <a:off x="2697184" y="974725"/>
            <a:ext cx="1814274" cy="17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6422" r="15986" b="33945"/>
          <a:stretch/>
        </p:blipFill>
        <p:spPr>
          <a:xfrm>
            <a:off x="247650" y="823218"/>
            <a:ext cx="2057399" cy="1543049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triangoli)/100;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8" name="Immagine 7" descr="Immagine che contiene origami, Simmetria, modello, arte&#10;&#10;Descrizione generata automaticamente">
            <a:extLst>
              <a:ext uri="{FF2B5EF4-FFF2-40B4-BE49-F238E27FC236}">
                <a16:creationId xmlns:a16="http://schemas.microsoft.com/office/drawing/2014/main" id="{DBC4C9A3-16F3-7679-57D6-451FA7F5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4" t="5981" r="24651" b="7095"/>
          <a:stretch/>
        </p:blipFill>
        <p:spPr>
          <a:xfrm>
            <a:off x="1238249" y="815975"/>
            <a:ext cx="21335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linea, Simmetria, origami, design&#10;&#10;Descrizione generata automaticamente">
            <a:extLst>
              <a:ext uri="{FF2B5EF4-FFF2-40B4-BE49-F238E27FC236}">
                <a16:creationId xmlns:a16="http://schemas.microsoft.com/office/drawing/2014/main" id="{7DF4B8EC-C37D-7C4F-5687-38CF2F8A20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1900" b="5923"/>
          <a:stretch/>
        </p:blipFill>
        <p:spPr>
          <a:xfrm>
            <a:off x="1193798" y="815975"/>
            <a:ext cx="2222501" cy="20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Design</a:t>
            </a:r>
            <a:r>
              <a:rPr spc="20" dirty="0"/>
              <a:t> </a:t>
            </a:r>
            <a:r>
              <a:rPr spc="-55" dirty="0"/>
              <a:t>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F8698-7282-B540-80D7-6550E1050933}"/>
              </a:ext>
            </a:extLst>
          </p:cNvPr>
          <p:cNvSpPr txBox="1"/>
          <p:nvPr/>
        </p:nvSpPr>
        <p:spPr>
          <a:xfrm>
            <a:off x="628650" y="1044575"/>
            <a:ext cx="3020163" cy="8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Builder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Varie implementazioni nello stesso oggetto;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separazione della logica;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facile da implementare.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8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5" name="Immagine 4" descr="Immagine che contiene origami, Simmetria, modello, arte&#10;&#10;Descrizione generata automaticamente">
            <a:extLst>
              <a:ext uri="{FF2B5EF4-FFF2-40B4-BE49-F238E27FC236}">
                <a16:creationId xmlns:a16="http://schemas.microsoft.com/office/drawing/2014/main" id="{2328B989-F0D5-4514-3734-5A490511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5207" b="5923"/>
          <a:stretch/>
        </p:blipFill>
        <p:spPr>
          <a:xfrm>
            <a:off x="1261890" y="10445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linea, Simmetria, origami, design&#10;&#10;Descrizione generata automaticamente">
            <a:extLst>
              <a:ext uri="{FF2B5EF4-FFF2-40B4-BE49-F238E27FC236}">
                <a16:creationId xmlns:a16="http://schemas.microsoft.com/office/drawing/2014/main" id="{AF90628E-B8CC-54CD-9607-E212879A65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1900" b="5923"/>
          <a:stretch/>
        </p:blipFill>
        <p:spPr>
          <a:xfrm>
            <a:off x="995191" y="892175"/>
            <a:ext cx="2300460" cy="21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</a:t>
            </a:r>
            <a:r>
              <a:rPr lang="it-IT" sz="900" dirty="0" err="1"/>
              <a:t>traingolo</a:t>
            </a:r>
            <a:r>
              <a:rPr lang="it-IT" sz="900" dirty="0"/>
              <a:t> di area maggiore,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nella liste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422" r="427" b="33945"/>
          <a:stretch/>
        </p:blipFill>
        <p:spPr>
          <a:xfrm>
            <a:off x="180757" y="1425575"/>
            <a:ext cx="2438400" cy="1371600"/>
          </a:xfrm>
          <a:prstGeom prst="rect">
            <a:avLst/>
          </a:prstGeom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27982" r="9549" b="38991"/>
          <a:stretch/>
        </p:blipFill>
        <p:spPr>
          <a:xfrm>
            <a:off x="2587407" y="1539874"/>
            <a:ext cx="19050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29794" r="26964" b="33416"/>
          <a:stretch/>
        </p:blipFill>
        <p:spPr>
          <a:xfrm>
            <a:off x="2479891" y="854075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704</Words>
  <Application>Microsoft Office PowerPoint</Application>
  <PresentationFormat>Personalizzato</PresentationFormat>
  <Paragraphs>95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Design Pattern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Gashi  Aurona</cp:lastModifiedBy>
  <cp:revision>1</cp:revision>
  <dcterms:created xsi:type="dcterms:W3CDTF">2023-06-10T08:06:11Z</dcterms:created>
  <dcterms:modified xsi:type="dcterms:W3CDTF">2023-06-10T11:56:03Z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