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ppt/media/image3.jpg" ContentType="image/png"/>
  <Override PartName="/ppt/media/image14.jpg" ContentType="image/png"/>
  <Override PartName="/ppt/media/image25.jpg" ContentType="image/png"/>
  <Override PartName="/ppt/media/image27.jpg" ContentType="image/png"/>
  <Override PartName="/ppt/media/image29.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sldIdLst>
    <p:sldId id="256" r:id="rId2"/>
    <p:sldId id="278" r:id="rId3"/>
    <p:sldId id="279" r:id="rId4"/>
    <p:sldId id="276" r:id="rId5"/>
    <p:sldId id="257" r:id="rId6"/>
    <p:sldId id="258" r:id="rId7"/>
    <p:sldId id="260" r:id="rId8"/>
    <p:sldId id="259" r:id="rId9"/>
    <p:sldId id="261" r:id="rId10"/>
    <p:sldId id="262" r:id="rId11"/>
    <p:sldId id="263" r:id="rId12"/>
    <p:sldId id="266" r:id="rId13"/>
    <p:sldId id="264" r:id="rId14"/>
    <p:sldId id="265" r:id="rId15"/>
    <p:sldId id="267" r:id="rId16"/>
    <p:sldId id="268" r:id="rId17"/>
    <p:sldId id="269" r:id="rId18"/>
    <p:sldId id="270" r:id="rId19"/>
    <p:sldId id="271" r:id="rId20"/>
    <p:sldId id="274" r:id="rId21"/>
    <p:sldId id="280" r:id="rId22"/>
    <p:sldId id="275"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BD081-AE95-4141-B69D-2F3AF9347D15}" v="143" dt="2019-12-19T13:14:13.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tramontano@outlook.it" userId="5313d2f7f7afcdea" providerId="LiveId" clId="{1A0BD081-AE95-4141-B69D-2F3AF9347D15}"/>
    <pc:docChg chg="undo custSel mod addSld delSld modSld sldOrd">
      <pc:chgData name="matteo.tramontano@outlook.it" userId="5313d2f7f7afcdea" providerId="LiveId" clId="{1A0BD081-AE95-4141-B69D-2F3AF9347D15}" dt="2019-12-19T13:14:19.581" v="4414" actId="47"/>
      <pc:docMkLst>
        <pc:docMk/>
      </pc:docMkLst>
      <pc:sldChg chg="modSp">
        <pc:chgData name="matteo.tramontano@outlook.it" userId="5313d2f7f7afcdea" providerId="LiveId" clId="{1A0BD081-AE95-4141-B69D-2F3AF9347D15}" dt="2019-11-30T14:34:41.320" v="1945" actId="1076"/>
        <pc:sldMkLst>
          <pc:docMk/>
          <pc:sldMk cId="2136562555" sldId="257"/>
        </pc:sldMkLst>
        <pc:spChg chg="mod">
          <ac:chgData name="matteo.tramontano@outlook.it" userId="5313d2f7f7afcdea" providerId="LiveId" clId="{1A0BD081-AE95-4141-B69D-2F3AF9347D15}" dt="2019-11-30T14:34:41.320" v="1945" actId="1076"/>
          <ac:spMkLst>
            <pc:docMk/>
            <pc:sldMk cId="2136562555" sldId="257"/>
            <ac:spMk id="2" creationId="{F22CAD71-BC00-4870-AA64-13F0C6B28A7A}"/>
          </ac:spMkLst>
        </pc:spChg>
      </pc:sldChg>
      <pc:sldChg chg="modSp">
        <pc:chgData name="matteo.tramontano@outlook.it" userId="5313d2f7f7afcdea" providerId="LiveId" clId="{1A0BD081-AE95-4141-B69D-2F3AF9347D15}" dt="2019-12-19T13:05:47.580" v="4400" actId="115"/>
        <pc:sldMkLst>
          <pc:docMk/>
          <pc:sldMk cId="837519539" sldId="258"/>
        </pc:sldMkLst>
        <pc:spChg chg="mod">
          <ac:chgData name="matteo.tramontano@outlook.it" userId="5313d2f7f7afcdea" providerId="LiveId" clId="{1A0BD081-AE95-4141-B69D-2F3AF9347D15}" dt="2019-12-19T13:05:47.580" v="4400" actId="115"/>
          <ac:spMkLst>
            <pc:docMk/>
            <pc:sldMk cId="837519539" sldId="258"/>
            <ac:spMk id="2" creationId="{8FFE28B1-7B9E-4635-8F45-EF6E00FCE1D6}"/>
          </ac:spMkLst>
        </pc:spChg>
      </pc:sldChg>
      <pc:sldChg chg="modSp">
        <pc:chgData name="matteo.tramontano@outlook.it" userId="5313d2f7f7afcdea" providerId="LiveId" clId="{1A0BD081-AE95-4141-B69D-2F3AF9347D15}" dt="2019-12-19T13:07:09.475" v="4409" actId="20577"/>
        <pc:sldMkLst>
          <pc:docMk/>
          <pc:sldMk cId="3556834909" sldId="264"/>
        </pc:sldMkLst>
        <pc:spChg chg="mod">
          <ac:chgData name="matteo.tramontano@outlook.it" userId="5313d2f7f7afcdea" providerId="LiveId" clId="{1A0BD081-AE95-4141-B69D-2F3AF9347D15}" dt="2019-12-19T13:07:09.475" v="4409" actId="20577"/>
          <ac:spMkLst>
            <pc:docMk/>
            <pc:sldMk cId="3556834909" sldId="264"/>
            <ac:spMk id="7" creationId="{020E1198-19A2-443D-BA86-F9A1A5B0C156}"/>
          </ac:spMkLst>
        </pc:spChg>
      </pc:sldChg>
      <pc:sldChg chg="addSp modSp">
        <pc:chgData name="matteo.tramontano@outlook.it" userId="5313d2f7f7afcdea" providerId="LiveId" clId="{1A0BD081-AE95-4141-B69D-2F3AF9347D15}" dt="2019-11-30T14:18:23.921" v="443" actId="20577"/>
        <pc:sldMkLst>
          <pc:docMk/>
          <pc:sldMk cId="3422508155" sldId="265"/>
        </pc:sldMkLst>
        <pc:spChg chg="mod">
          <ac:chgData name="matteo.tramontano@outlook.it" userId="5313d2f7f7afcdea" providerId="LiveId" clId="{1A0BD081-AE95-4141-B69D-2F3AF9347D15}" dt="2019-11-30T14:18:23.921" v="443" actId="20577"/>
          <ac:spMkLst>
            <pc:docMk/>
            <pc:sldMk cId="3422508155" sldId="265"/>
            <ac:spMk id="4" creationId="{6AA4E386-BB31-4602-99D0-6CB4B7631A14}"/>
          </ac:spMkLst>
        </pc:spChg>
        <pc:spChg chg="add mod">
          <ac:chgData name="matteo.tramontano@outlook.it" userId="5313d2f7f7afcdea" providerId="LiveId" clId="{1A0BD081-AE95-4141-B69D-2F3AF9347D15}" dt="2019-11-30T14:09:18.287" v="218" actId="20577"/>
          <ac:spMkLst>
            <pc:docMk/>
            <pc:sldMk cId="3422508155" sldId="265"/>
            <ac:spMk id="9" creationId="{AB06E8D9-E105-46F0-B501-7AF5EEBC8CD8}"/>
          </ac:spMkLst>
        </pc:spChg>
        <pc:spChg chg="add mod">
          <ac:chgData name="matteo.tramontano@outlook.it" userId="5313d2f7f7afcdea" providerId="LiveId" clId="{1A0BD081-AE95-4141-B69D-2F3AF9347D15}" dt="2019-11-30T14:09:44.431" v="275" actId="20577"/>
          <ac:spMkLst>
            <pc:docMk/>
            <pc:sldMk cId="3422508155" sldId="265"/>
            <ac:spMk id="10" creationId="{6BA4F7C2-B095-4315-B5E1-5338E648D0E7}"/>
          </ac:spMkLst>
        </pc:spChg>
        <pc:picChg chg="mod">
          <ac:chgData name="matteo.tramontano@outlook.it" userId="5313d2f7f7afcdea" providerId="LiveId" clId="{1A0BD081-AE95-4141-B69D-2F3AF9347D15}" dt="2019-11-30T14:09:04.297" v="197" actId="1076"/>
          <ac:picMkLst>
            <pc:docMk/>
            <pc:sldMk cId="3422508155" sldId="265"/>
            <ac:picMk id="6" creationId="{81EDB9C6-3561-41EA-A60B-A94787CDF334}"/>
          </ac:picMkLst>
        </pc:picChg>
        <pc:picChg chg="add mod">
          <ac:chgData name="matteo.tramontano@outlook.it" userId="5313d2f7f7afcdea" providerId="LiveId" clId="{1A0BD081-AE95-4141-B69D-2F3AF9347D15}" dt="2019-11-30T14:09:02.777" v="196" actId="1076"/>
          <ac:picMkLst>
            <pc:docMk/>
            <pc:sldMk cId="3422508155" sldId="265"/>
            <ac:picMk id="8" creationId="{FE053864-AA9F-49FE-9B93-06F07390B6CE}"/>
          </ac:picMkLst>
        </pc:picChg>
      </pc:sldChg>
      <pc:sldChg chg="modSp">
        <pc:chgData name="matteo.tramontano@outlook.it" userId="5313d2f7f7afcdea" providerId="LiveId" clId="{1A0BD081-AE95-4141-B69D-2F3AF9347D15}" dt="2019-12-19T13:06:53.944" v="4401" actId="20577"/>
        <pc:sldMkLst>
          <pc:docMk/>
          <pc:sldMk cId="577342811" sldId="266"/>
        </pc:sldMkLst>
        <pc:spChg chg="mod">
          <ac:chgData name="matteo.tramontano@outlook.it" userId="5313d2f7f7afcdea" providerId="LiveId" clId="{1A0BD081-AE95-4141-B69D-2F3AF9347D15}" dt="2019-12-19T13:06:53.944" v="4401" actId="20577"/>
          <ac:spMkLst>
            <pc:docMk/>
            <pc:sldMk cId="577342811" sldId="266"/>
            <ac:spMk id="4" creationId="{1BBB0108-6EBD-40F1-AFCB-F07DD2C428A9}"/>
          </ac:spMkLst>
        </pc:spChg>
      </pc:sldChg>
      <pc:sldChg chg="modSp add">
        <pc:chgData name="matteo.tramontano@outlook.it" userId="5313d2f7f7afcdea" providerId="LiveId" clId="{1A0BD081-AE95-4141-B69D-2F3AF9347D15}" dt="2019-11-30T14:21:45.479" v="866" actId="20577"/>
        <pc:sldMkLst>
          <pc:docMk/>
          <pc:sldMk cId="944340941" sldId="267"/>
        </pc:sldMkLst>
        <pc:spChg chg="mod">
          <ac:chgData name="matteo.tramontano@outlook.it" userId="5313d2f7f7afcdea" providerId="LiveId" clId="{1A0BD081-AE95-4141-B69D-2F3AF9347D15}" dt="2019-11-30T14:18:55.455" v="477" actId="20577"/>
          <ac:spMkLst>
            <pc:docMk/>
            <pc:sldMk cId="944340941" sldId="267"/>
            <ac:spMk id="2" creationId="{E3CACAF3-7B15-4A0B-B82E-6C7A50E812DA}"/>
          </ac:spMkLst>
        </pc:spChg>
        <pc:spChg chg="mod">
          <ac:chgData name="matteo.tramontano@outlook.it" userId="5313d2f7f7afcdea" providerId="LiveId" clId="{1A0BD081-AE95-4141-B69D-2F3AF9347D15}" dt="2019-11-30T14:21:45.479" v="866" actId="20577"/>
          <ac:spMkLst>
            <pc:docMk/>
            <pc:sldMk cId="944340941" sldId="267"/>
            <ac:spMk id="3" creationId="{F918B96C-BFDF-4B28-94D3-CA6DCC1115EB}"/>
          </ac:spMkLst>
        </pc:spChg>
      </pc:sldChg>
      <pc:sldChg chg="addSp delSp modSp add">
        <pc:chgData name="matteo.tramontano@outlook.it" userId="5313d2f7f7afcdea" providerId="LiveId" clId="{1A0BD081-AE95-4141-B69D-2F3AF9347D15}" dt="2019-12-18T09:40:30.664" v="4379" actId="20577"/>
        <pc:sldMkLst>
          <pc:docMk/>
          <pc:sldMk cId="3731942977" sldId="268"/>
        </pc:sldMkLst>
        <pc:spChg chg="mod">
          <ac:chgData name="matteo.tramontano@outlook.it" userId="5313d2f7f7afcdea" providerId="LiveId" clId="{1A0BD081-AE95-4141-B69D-2F3AF9347D15}" dt="2019-11-30T14:22:12.640" v="901" actId="20577"/>
          <ac:spMkLst>
            <pc:docMk/>
            <pc:sldMk cId="3731942977" sldId="268"/>
            <ac:spMk id="2" creationId="{F277A290-F799-4E6C-83E5-849CDF9A420B}"/>
          </ac:spMkLst>
        </pc:spChg>
        <pc:spChg chg="del">
          <ac:chgData name="matteo.tramontano@outlook.it" userId="5313d2f7f7afcdea" providerId="LiveId" clId="{1A0BD081-AE95-4141-B69D-2F3AF9347D15}" dt="2019-11-30T14:23:52.955" v="902" actId="931"/>
          <ac:spMkLst>
            <pc:docMk/>
            <pc:sldMk cId="3731942977" sldId="268"/>
            <ac:spMk id="3" creationId="{A605D3F3-2675-42DE-BA76-8D8A7A81B51F}"/>
          </ac:spMkLst>
        </pc:spChg>
        <pc:spChg chg="mod">
          <ac:chgData name="matteo.tramontano@outlook.it" userId="5313d2f7f7afcdea" providerId="LiveId" clId="{1A0BD081-AE95-4141-B69D-2F3AF9347D15}" dt="2019-11-30T14:25:50.087" v="1173" actId="20577"/>
          <ac:spMkLst>
            <pc:docMk/>
            <pc:sldMk cId="3731942977" sldId="268"/>
            <ac:spMk id="4" creationId="{6D905442-7A87-4395-B590-3E6A6901B164}"/>
          </ac:spMkLst>
        </pc:spChg>
        <pc:spChg chg="add del mod">
          <ac:chgData name="matteo.tramontano@outlook.it" userId="5313d2f7f7afcdea" providerId="LiveId" clId="{1A0BD081-AE95-4141-B69D-2F3AF9347D15}" dt="2019-11-30T14:26:38.414" v="1271"/>
          <ac:spMkLst>
            <pc:docMk/>
            <pc:sldMk cId="3731942977" sldId="268"/>
            <ac:spMk id="7" creationId="{77A6B266-BAC8-42BD-A463-AF098A4C0E40}"/>
          </ac:spMkLst>
        </pc:spChg>
        <pc:spChg chg="add mod">
          <ac:chgData name="matteo.tramontano@outlook.it" userId="5313d2f7f7afcdea" providerId="LiveId" clId="{1A0BD081-AE95-4141-B69D-2F3AF9347D15}" dt="2019-12-18T09:40:30.664" v="4379" actId="20577"/>
          <ac:spMkLst>
            <pc:docMk/>
            <pc:sldMk cId="3731942977" sldId="268"/>
            <ac:spMk id="8" creationId="{EF50B058-61F7-4D2B-B63B-49E4F0E23795}"/>
          </ac:spMkLst>
        </pc:spChg>
        <pc:picChg chg="add mod">
          <ac:chgData name="matteo.tramontano@outlook.it" userId="5313d2f7f7afcdea" providerId="LiveId" clId="{1A0BD081-AE95-4141-B69D-2F3AF9347D15}" dt="2019-11-30T14:23:55.209" v="905" actId="1076"/>
          <ac:picMkLst>
            <pc:docMk/>
            <pc:sldMk cId="3731942977" sldId="268"/>
            <ac:picMk id="6" creationId="{7D25A196-4228-460F-814B-1E8FA3F8E2B6}"/>
          </ac:picMkLst>
        </pc:picChg>
      </pc:sldChg>
      <pc:sldChg chg="addSp delSp modSp add">
        <pc:chgData name="matteo.tramontano@outlook.it" userId="5313d2f7f7afcdea" providerId="LiveId" clId="{1A0BD081-AE95-4141-B69D-2F3AF9347D15}" dt="2019-11-30T14:34:24.256" v="1942" actId="1076"/>
        <pc:sldMkLst>
          <pc:docMk/>
          <pc:sldMk cId="1973555646" sldId="269"/>
        </pc:sldMkLst>
        <pc:spChg chg="mod">
          <ac:chgData name="matteo.tramontano@outlook.it" userId="5313d2f7f7afcdea" providerId="LiveId" clId="{1A0BD081-AE95-4141-B69D-2F3AF9347D15}" dt="2019-11-30T14:31:20.689" v="1606" actId="20577"/>
          <ac:spMkLst>
            <pc:docMk/>
            <pc:sldMk cId="1973555646" sldId="269"/>
            <ac:spMk id="2" creationId="{3339E72D-44A3-4E56-BB88-F482CD44BAA9}"/>
          </ac:spMkLst>
        </pc:spChg>
        <pc:spChg chg="del">
          <ac:chgData name="matteo.tramontano@outlook.it" userId="5313d2f7f7afcdea" providerId="LiveId" clId="{1A0BD081-AE95-4141-B69D-2F3AF9347D15}" dt="2019-11-30T14:30:56.584" v="1550" actId="931"/>
          <ac:spMkLst>
            <pc:docMk/>
            <pc:sldMk cId="1973555646" sldId="269"/>
            <ac:spMk id="3" creationId="{E98CCE98-51CF-46E9-B6E4-895B938BF849}"/>
          </ac:spMkLst>
        </pc:spChg>
        <pc:spChg chg="mod">
          <ac:chgData name="matteo.tramontano@outlook.it" userId="5313d2f7f7afcdea" providerId="LiveId" clId="{1A0BD081-AE95-4141-B69D-2F3AF9347D15}" dt="2019-11-30T14:32:03.275" v="1689" actId="115"/>
          <ac:spMkLst>
            <pc:docMk/>
            <pc:sldMk cId="1973555646" sldId="269"/>
            <ac:spMk id="4" creationId="{D28B6D76-9A7A-42FF-AF51-B2233D64D914}"/>
          </ac:spMkLst>
        </pc:spChg>
        <pc:spChg chg="add del mod">
          <ac:chgData name="matteo.tramontano@outlook.it" userId="5313d2f7f7afcdea" providerId="LiveId" clId="{1A0BD081-AE95-4141-B69D-2F3AF9347D15}" dt="2019-11-30T14:34:19.290" v="1940"/>
          <ac:spMkLst>
            <pc:docMk/>
            <pc:sldMk cId="1973555646" sldId="269"/>
            <ac:spMk id="7" creationId="{634FD3B7-7E5C-47C0-8262-BDD7B5E05D7A}"/>
          </ac:spMkLst>
        </pc:spChg>
        <pc:picChg chg="add mod">
          <ac:chgData name="matteo.tramontano@outlook.it" userId="5313d2f7f7afcdea" providerId="LiveId" clId="{1A0BD081-AE95-4141-B69D-2F3AF9347D15}" dt="2019-11-30T14:34:24.256" v="1942" actId="1076"/>
          <ac:picMkLst>
            <pc:docMk/>
            <pc:sldMk cId="1973555646" sldId="269"/>
            <ac:picMk id="6" creationId="{5A1D1B3A-2946-4F71-AD30-227CB2D1CE0F}"/>
          </ac:picMkLst>
        </pc:picChg>
      </pc:sldChg>
      <pc:sldChg chg="addSp delSp modSp add">
        <pc:chgData name="matteo.tramontano@outlook.it" userId="5313d2f7f7afcdea" providerId="LiveId" clId="{1A0BD081-AE95-4141-B69D-2F3AF9347D15}" dt="2019-12-02T11:06:27.745" v="3859" actId="14100"/>
        <pc:sldMkLst>
          <pc:docMk/>
          <pc:sldMk cId="3523264818" sldId="270"/>
        </pc:sldMkLst>
        <pc:spChg chg="mod">
          <ac:chgData name="matteo.tramontano@outlook.it" userId="5313d2f7f7afcdea" providerId="LiveId" clId="{1A0BD081-AE95-4141-B69D-2F3AF9347D15}" dt="2019-12-01T10:23:30.279" v="1956" actId="20577"/>
          <ac:spMkLst>
            <pc:docMk/>
            <pc:sldMk cId="3523264818" sldId="270"/>
            <ac:spMk id="2" creationId="{3991575C-789A-4BEC-A344-63CD207098DC}"/>
          </ac:spMkLst>
        </pc:spChg>
        <pc:spChg chg="del">
          <ac:chgData name="matteo.tramontano@outlook.it" userId="5313d2f7f7afcdea" providerId="LiveId" clId="{1A0BD081-AE95-4141-B69D-2F3AF9347D15}" dt="2019-12-01T10:26:36.741" v="2398"/>
          <ac:spMkLst>
            <pc:docMk/>
            <pc:sldMk cId="3523264818" sldId="270"/>
            <ac:spMk id="3" creationId="{BBE19BCC-C7F3-4EB7-A279-3DD80131A9D8}"/>
          </ac:spMkLst>
        </pc:spChg>
        <pc:spChg chg="mod">
          <ac:chgData name="matteo.tramontano@outlook.it" userId="5313d2f7f7afcdea" providerId="LiveId" clId="{1A0BD081-AE95-4141-B69D-2F3AF9347D15}" dt="2019-12-01T10:25:42.325" v="2397" actId="20577"/>
          <ac:spMkLst>
            <pc:docMk/>
            <pc:sldMk cId="3523264818" sldId="270"/>
            <ac:spMk id="4" creationId="{BEE53DDB-9F90-40D2-B33A-DBD88C3A7E7E}"/>
          </ac:spMkLst>
        </pc:spChg>
        <pc:spChg chg="add del">
          <ac:chgData name="matteo.tramontano@outlook.it" userId="5313d2f7f7afcdea" providerId="LiveId" clId="{1A0BD081-AE95-4141-B69D-2F3AF9347D15}" dt="2019-12-01T10:26:46.466" v="2399" actId="478"/>
          <ac:spMkLst>
            <pc:docMk/>
            <pc:sldMk cId="3523264818" sldId="270"/>
            <ac:spMk id="5" creationId="{D2EA932B-835A-4829-940F-89BC8D8D775C}"/>
          </ac:spMkLst>
        </pc:spChg>
        <pc:spChg chg="add del mod">
          <ac:chgData name="matteo.tramontano@outlook.it" userId="5313d2f7f7afcdea" providerId="LiveId" clId="{1A0BD081-AE95-4141-B69D-2F3AF9347D15}" dt="2019-12-01T10:26:48.727" v="2400" actId="478"/>
          <ac:spMkLst>
            <pc:docMk/>
            <pc:sldMk cId="3523264818" sldId="270"/>
            <ac:spMk id="6" creationId="{B4FAA99C-C1C2-4E8A-B7D3-9D7CC6A59C44}"/>
          </ac:spMkLst>
        </pc:spChg>
        <pc:spChg chg="add del mod">
          <ac:chgData name="matteo.tramontano@outlook.it" userId="5313d2f7f7afcdea" providerId="LiveId" clId="{1A0BD081-AE95-4141-B69D-2F3AF9347D15}" dt="2019-12-01T10:27:10.351" v="2405" actId="478"/>
          <ac:spMkLst>
            <pc:docMk/>
            <pc:sldMk cId="3523264818" sldId="270"/>
            <ac:spMk id="7" creationId="{B68A80B3-0111-4D2B-B8F1-013D59016899}"/>
          </ac:spMkLst>
        </pc:spChg>
        <pc:spChg chg="add del mod">
          <ac:chgData name="matteo.tramontano@outlook.it" userId="5313d2f7f7afcdea" providerId="LiveId" clId="{1A0BD081-AE95-4141-B69D-2F3AF9347D15}" dt="2019-12-01T10:27:10.351" v="2405" actId="478"/>
          <ac:spMkLst>
            <pc:docMk/>
            <pc:sldMk cId="3523264818" sldId="270"/>
            <ac:spMk id="8" creationId="{D6398C1F-B37D-4833-9B72-BC277905CC73}"/>
          </ac:spMkLst>
        </pc:spChg>
        <pc:spChg chg="add mod">
          <ac:chgData name="matteo.tramontano@outlook.it" userId="5313d2f7f7afcdea" providerId="LiveId" clId="{1A0BD081-AE95-4141-B69D-2F3AF9347D15}" dt="2019-12-01T10:27:39.468" v="2412" actId="14100"/>
          <ac:spMkLst>
            <pc:docMk/>
            <pc:sldMk cId="3523264818" sldId="270"/>
            <ac:spMk id="9" creationId="{043D54A5-5EA7-4CE1-B79F-13D5ACB0A91C}"/>
          </ac:spMkLst>
        </pc:spChg>
        <pc:picChg chg="add mod">
          <ac:chgData name="matteo.tramontano@outlook.it" userId="5313d2f7f7afcdea" providerId="LiveId" clId="{1A0BD081-AE95-4141-B69D-2F3AF9347D15}" dt="2019-12-02T11:06:27.745" v="3859" actId="14100"/>
          <ac:picMkLst>
            <pc:docMk/>
            <pc:sldMk cId="3523264818" sldId="270"/>
            <ac:picMk id="5" creationId="{CF59153A-C510-4641-B953-CE5CA0311256}"/>
          </ac:picMkLst>
        </pc:picChg>
      </pc:sldChg>
      <pc:sldChg chg="addSp delSp modSp add mod setBg">
        <pc:chgData name="matteo.tramontano@outlook.it" userId="5313d2f7f7afcdea" providerId="LiveId" clId="{1A0BD081-AE95-4141-B69D-2F3AF9347D15}" dt="2019-12-01T10:37:08.217" v="2850" actId="6549"/>
        <pc:sldMkLst>
          <pc:docMk/>
          <pc:sldMk cId="1582161484" sldId="271"/>
        </pc:sldMkLst>
        <pc:spChg chg="mod">
          <ac:chgData name="matteo.tramontano@outlook.it" userId="5313d2f7f7afcdea" providerId="LiveId" clId="{1A0BD081-AE95-4141-B69D-2F3AF9347D15}" dt="2019-12-01T10:33:07.385" v="2606" actId="26606"/>
          <ac:spMkLst>
            <pc:docMk/>
            <pc:sldMk cId="1582161484" sldId="271"/>
            <ac:spMk id="2" creationId="{B0CA0405-C267-48C5-B7FC-D3182A4F39EB}"/>
          </ac:spMkLst>
        </pc:spChg>
        <pc:spChg chg="del">
          <ac:chgData name="matteo.tramontano@outlook.it" userId="5313d2f7f7afcdea" providerId="LiveId" clId="{1A0BD081-AE95-4141-B69D-2F3AF9347D15}" dt="2019-12-01T10:29:19.336" v="2601" actId="478"/>
          <ac:spMkLst>
            <pc:docMk/>
            <pc:sldMk cId="1582161484" sldId="271"/>
            <ac:spMk id="3" creationId="{61FE2B1E-E8D4-4C5D-80A0-D0A017086E33}"/>
          </ac:spMkLst>
        </pc:spChg>
        <pc:spChg chg="mod">
          <ac:chgData name="matteo.tramontano@outlook.it" userId="5313d2f7f7afcdea" providerId="LiveId" clId="{1A0BD081-AE95-4141-B69D-2F3AF9347D15}" dt="2019-12-01T10:37:08.217" v="2850" actId="6549"/>
          <ac:spMkLst>
            <pc:docMk/>
            <pc:sldMk cId="1582161484" sldId="271"/>
            <ac:spMk id="4" creationId="{2A64B4BE-C66B-4A3C-B050-331499BEEA20}"/>
          </ac:spMkLst>
        </pc:spChg>
        <pc:spChg chg="add mod">
          <ac:chgData name="matteo.tramontano@outlook.it" userId="5313d2f7f7afcdea" providerId="LiveId" clId="{1A0BD081-AE95-4141-B69D-2F3AF9347D15}" dt="2019-12-01T10:35:35.866" v="2846" actId="20577"/>
          <ac:spMkLst>
            <pc:docMk/>
            <pc:sldMk cId="1582161484" sldId="271"/>
            <ac:spMk id="7" creationId="{0AD797ED-A6FA-4D6E-8E47-B8704581E019}"/>
          </ac:spMkLst>
        </pc:spChg>
        <pc:spChg chg="add del">
          <ac:chgData name="matteo.tramontano@outlook.it" userId="5313d2f7f7afcdea" providerId="LiveId" clId="{1A0BD081-AE95-4141-B69D-2F3AF9347D15}" dt="2019-12-01T10:33:07.385" v="2606" actId="26606"/>
          <ac:spMkLst>
            <pc:docMk/>
            <pc:sldMk cId="1582161484" sldId="271"/>
            <ac:spMk id="11" creationId="{416A0E3C-60E6-4F39-BC55-5F7C224E1F7C}"/>
          </ac:spMkLst>
        </pc:spChg>
        <pc:spChg chg="add del">
          <ac:chgData name="matteo.tramontano@outlook.it" userId="5313d2f7f7afcdea" providerId="LiveId" clId="{1A0BD081-AE95-4141-B69D-2F3AF9347D15}" dt="2019-12-01T10:33:07.385" v="2606" actId="26606"/>
          <ac:spMkLst>
            <pc:docMk/>
            <pc:sldMk cId="1582161484" sldId="271"/>
            <ac:spMk id="15" creationId="{0AB6E427-3F73-4C06-A5D5-AE52C3883B50}"/>
          </ac:spMkLst>
        </pc:spChg>
        <pc:spChg chg="add del">
          <ac:chgData name="matteo.tramontano@outlook.it" userId="5313d2f7f7afcdea" providerId="LiveId" clId="{1A0BD081-AE95-4141-B69D-2F3AF9347D15}" dt="2019-12-01T10:33:07.385" v="2606" actId="26606"/>
          <ac:spMkLst>
            <pc:docMk/>
            <pc:sldMk cId="1582161484" sldId="271"/>
            <ac:spMk id="17" creationId="{D8C9BDAA-0390-4B39-9B5C-BC95E5120DA4}"/>
          </ac:spMkLst>
        </pc:spChg>
        <pc:picChg chg="add mod">
          <ac:chgData name="matteo.tramontano@outlook.it" userId="5313d2f7f7afcdea" providerId="LiveId" clId="{1A0BD081-AE95-4141-B69D-2F3AF9347D15}" dt="2019-12-01T10:33:24.835" v="2610" actId="14100"/>
          <ac:picMkLst>
            <pc:docMk/>
            <pc:sldMk cId="1582161484" sldId="271"/>
            <ac:picMk id="6" creationId="{46EAD031-C021-48DE-B3A1-C7C373D75839}"/>
          </ac:picMkLst>
        </pc:picChg>
        <pc:cxnChg chg="add del">
          <ac:chgData name="matteo.tramontano@outlook.it" userId="5313d2f7f7afcdea" providerId="LiveId" clId="{1A0BD081-AE95-4141-B69D-2F3AF9347D15}" dt="2019-12-01T10:33:07.385" v="2606" actId="26606"/>
          <ac:cxnSpMkLst>
            <pc:docMk/>
            <pc:sldMk cId="1582161484" sldId="271"/>
            <ac:cxnSpMk id="13" creationId="{C5025DAC-8B93-4160-B017-3A274A5828C0}"/>
          </ac:cxnSpMkLst>
        </pc:cxnChg>
        <pc:cxnChg chg="add del">
          <ac:chgData name="matteo.tramontano@outlook.it" userId="5313d2f7f7afcdea" providerId="LiveId" clId="{1A0BD081-AE95-4141-B69D-2F3AF9347D15}" dt="2019-12-01T10:33:07.385" v="2606" actId="26606"/>
          <ac:cxnSpMkLst>
            <pc:docMk/>
            <pc:sldMk cId="1582161484" sldId="271"/>
            <ac:cxnSpMk id="19" creationId="{E04A321A-A039-4720-87B4-66A4210E0D57}"/>
          </ac:cxnSpMkLst>
        </pc:cxnChg>
      </pc:sldChg>
      <pc:sldChg chg="addSp delSp modSp add del">
        <pc:chgData name="matteo.tramontano@outlook.it" userId="5313d2f7f7afcdea" providerId="LiveId" clId="{1A0BD081-AE95-4141-B69D-2F3AF9347D15}" dt="2019-12-01T10:49:28.745" v="3281" actId="47"/>
        <pc:sldMkLst>
          <pc:docMk/>
          <pc:sldMk cId="1953720266" sldId="272"/>
        </pc:sldMkLst>
        <pc:spChg chg="add del mod">
          <ac:chgData name="matteo.tramontano@outlook.it" userId="5313d2f7f7afcdea" providerId="LiveId" clId="{1A0BD081-AE95-4141-B69D-2F3AF9347D15}" dt="2019-12-01T10:42:50.787" v="2903" actId="478"/>
          <ac:spMkLst>
            <pc:docMk/>
            <pc:sldMk cId="1953720266" sldId="272"/>
            <ac:spMk id="2" creationId="{BCB0685E-1C3B-4775-9EBA-F6B44059F292}"/>
          </ac:spMkLst>
        </pc:spChg>
        <pc:spChg chg="add del mod">
          <ac:chgData name="matteo.tramontano@outlook.it" userId="5313d2f7f7afcdea" providerId="LiveId" clId="{1A0BD081-AE95-4141-B69D-2F3AF9347D15}" dt="2019-12-01T10:42:42.799" v="2901" actId="478"/>
          <ac:spMkLst>
            <pc:docMk/>
            <pc:sldMk cId="1953720266" sldId="272"/>
            <ac:spMk id="5" creationId="{BE964D1F-2B17-4274-B0C1-61AF814DC8DB}"/>
          </ac:spMkLst>
        </pc:spChg>
        <pc:cxnChg chg="add del mod">
          <ac:chgData name="matteo.tramontano@outlook.it" userId="5313d2f7f7afcdea" providerId="LiveId" clId="{1A0BD081-AE95-4141-B69D-2F3AF9347D15}" dt="2019-12-01T10:42:39.967" v="2900" actId="478"/>
          <ac:cxnSpMkLst>
            <pc:docMk/>
            <pc:sldMk cId="1953720266" sldId="272"/>
            <ac:cxnSpMk id="4" creationId="{745F0E32-AC2A-442B-98CA-0E3F133AAA86}"/>
          </ac:cxnSpMkLst>
        </pc:cxnChg>
      </pc:sldChg>
      <pc:sldChg chg="addSp delSp modSp add del mod setBg setClrOvrMap">
        <pc:chgData name="matteo.tramontano@outlook.it" userId="5313d2f7f7afcdea" providerId="LiveId" clId="{1A0BD081-AE95-4141-B69D-2F3AF9347D15}" dt="2019-12-01T10:49:31.198" v="3282" actId="47"/>
        <pc:sldMkLst>
          <pc:docMk/>
          <pc:sldMk cId="1743409086" sldId="273"/>
        </pc:sldMkLst>
        <pc:spChg chg="add del">
          <ac:chgData name="matteo.tramontano@outlook.it" userId="5313d2f7f7afcdea" providerId="LiveId" clId="{1A0BD081-AE95-4141-B69D-2F3AF9347D15}" dt="2019-12-01T10:44:37.765" v="2917" actId="478"/>
          <ac:spMkLst>
            <pc:docMk/>
            <pc:sldMk cId="1743409086" sldId="273"/>
            <ac:spMk id="2" creationId="{F89679B5-E012-4AC9-8AD4-ABE25ED6F598}"/>
          </ac:spMkLst>
        </pc:spChg>
        <pc:spChg chg="mod">
          <ac:chgData name="matteo.tramontano@outlook.it" userId="5313d2f7f7afcdea" providerId="LiveId" clId="{1A0BD081-AE95-4141-B69D-2F3AF9347D15}" dt="2019-12-01T10:44:27.303" v="2916" actId="20577"/>
          <ac:spMkLst>
            <pc:docMk/>
            <pc:sldMk cId="1743409086" sldId="273"/>
            <ac:spMk id="3" creationId="{01928AEC-8B63-445A-BA68-A7FD9AB68059}"/>
          </ac:spMkLst>
        </pc:spChg>
        <pc:spChg chg="mod">
          <ac:chgData name="matteo.tramontano@outlook.it" userId="5313d2f7f7afcdea" providerId="LiveId" clId="{1A0BD081-AE95-4141-B69D-2F3AF9347D15}" dt="2019-12-01T10:44:24.873" v="2913" actId="26606"/>
          <ac:spMkLst>
            <pc:docMk/>
            <pc:sldMk cId="1743409086" sldId="273"/>
            <ac:spMk id="4" creationId="{15BD3EFE-34B2-4714-A057-18570EF2D241}"/>
          </ac:spMkLst>
        </pc:spChg>
        <pc:spChg chg="add del">
          <ac:chgData name="matteo.tramontano@outlook.it" userId="5313d2f7f7afcdea" providerId="LiveId" clId="{1A0BD081-AE95-4141-B69D-2F3AF9347D15}" dt="2019-12-01T10:44:24.873" v="2913" actId="26606"/>
          <ac:spMkLst>
            <pc:docMk/>
            <pc:sldMk cId="1743409086" sldId="273"/>
            <ac:spMk id="11" creationId="{416A0E3C-60E6-4F39-BC55-5F7C224E1F7C}"/>
          </ac:spMkLst>
        </pc:spChg>
        <pc:spChg chg="add del">
          <ac:chgData name="matteo.tramontano@outlook.it" userId="5313d2f7f7afcdea" providerId="LiveId" clId="{1A0BD081-AE95-4141-B69D-2F3AF9347D15}" dt="2019-12-01T10:44:24.873" v="2913" actId="26606"/>
          <ac:spMkLst>
            <pc:docMk/>
            <pc:sldMk cId="1743409086" sldId="273"/>
            <ac:spMk id="15" creationId="{E844E128-FF69-4E9F-8327-6B504B3C5AE1}"/>
          </ac:spMkLst>
        </pc:spChg>
        <pc:picChg chg="add del mod ord">
          <ac:chgData name="matteo.tramontano@outlook.it" userId="5313d2f7f7afcdea" providerId="LiveId" clId="{1A0BD081-AE95-4141-B69D-2F3AF9347D15}" dt="2019-12-01T10:44:25.243" v="2915" actId="931"/>
          <ac:picMkLst>
            <pc:docMk/>
            <pc:sldMk cId="1743409086" sldId="273"/>
            <ac:picMk id="6" creationId="{C6DAD7B5-2EF9-4038-8195-05086C9920B2}"/>
          </ac:picMkLst>
        </pc:picChg>
        <pc:picChg chg="add del mod">
          <ac:chgData name="matteo.tramontano@outlook.it" userId="5313d2f7f7afcdea" providerId="LiveId" clId="{1A0BD081-AE95-4141-B69D-2F3AF9347D15}" dt="2019-12-01T10:45:14.223" v="2923"/>
          <ac:picMkLst>
            <pc:docMk/>
            <pc:sldMk cId="1743409086" sldId="273"/>
            <ac:picMk id="8" creationId="{4CBFDD7C-B9DB-44F9-965F-B02839691D39}"/>
          </ac:picMkLst>
        </pc:picChg>
        <pc:cxnChg chg="add del">
          <ac:chgData name="matteo.tramontano@outlook.it" userId="5313d2f7f7afcdea" providerId="LiveId" clId="{1A0BD081-AE95-4141-B69D-2F3AF9347D15}" dt="2019-12-01T10:44:24.873" v="2913" actId="26606"/>
          <ac:cxnSpMkLst>
            <pc:docMk/>
            <pc:sldMk cId="1743409086" sldId="273"/>
            <ac:cxnSpMk id="13" creationId="{C5025DAC-8B93-4160-B017-3A274A5828C0}"/>
          </ac:cxnSpMkLst>
        </pc:cxnChg>
        <pc:cxnChg chg="add del">
          <ac:chgData name="matteo.tramontano@outlook.it" userId="5313d2f7f7afcdea" providerId="LiveId" clId="{1A0BD081-AE95-4141-B69D-2F3AF9347D15}" dt="2019-12-01T10:44:24.873" v="2913" actId="26606"/>
          <ac:cxnSpMkLst>
            <pc:docMk/>
            <pc:sldMk cId="1743409086" sldId="273"/>
            <ac:cxnSpMk id="17" creationId="{055CEADF-09EA-423C-8C45-F94AF44D5AF0}"/>
          </ac:cxnSpMkLst>
        </pc:cxnChg>
      </pc:sldChg>
      <pc:sldChg chg="addSp delSp modSp add">
        <pc:chgData name="matteo.tramontano@outlook.it" userId="5313d2f7f7afcdea" providerId="LiveId" clId="{1A0BD081-AE95-4141-B69D-2F3AF9347D15}" dt="2019-12-01T10:49:42.201" v="3283" actId="20577"/>
        <pc:sldMkLst>
          <pc:docMk/>
          <pc:sldMk cId="1129762737" sldId="274"/>
        </pc:sldMkLst>
        <pc:spChg chg="mod">
          <ac:chgData name="matteo.tramontano@outlook.it" userId="5313d2f7f7afcdea" providerId="LiveId" clId="{1A0BD081-AE95-4141-B69D-2F3AF9347D15}" dt="2019-12-01T10:45:27.232" v="2935" actId="20577"/>
          <ac:spMkLst>
            <pc:docMk/>
            <pc:sldMk cId="1129762737" sldId="274"/>
            <ac:spMk id="2" creationId="{2A005638-319C-4D89-BA98-BFBECC66CD92}"/>
          </ac:spMkLst>
        </pc:spChg>
        <pc:spChg chg="del">
          <ac:chgData name="matteo.tramontano@outlook.it" userId="5313d2f7f7afcdea" providerId="LiveId" clId="{1A0BD081-AE95-4141-B69D-2F3AF9347D15}" dt="2019-12-01T10:45:10.453" v="2922" actId="478"/>
          <ac:spMkLst>
            <pc:docMk/>
            <pc:sldMk cId="1129762737" sldId="274"/>
            <ac:spMk id="3" creationId="{B5C28BC3-76B3-4CB2-9978-36B86BF92ACC}"/>
          </ac:spMkLst>
        </pc:spChg>
        <pc:spChg chg="mod">
          <ac:chgData name="matteo.tramontano@outlook.it" userId="5313d2f7f7afcdea" providerId="LiveId" clId="{1A0BD081-AE95-4141-B69D-2F3AF9347D15}" dt="2019-12-01T10:48:33.871" v="3239" actId="20577"/>
          <ac:spMkLst>
            <pc:docMk/>
            <pc:sldMk cId="1129762737" sldId="274"/>
            <ac:spMk id="4" creationId="{0BBAF115-C1F2-4528-96EA-E6073BFB4471}"/>
          </ac:spMkLst>
        </pc:spChg>
        <pc:spChg chg="add mod">
          <ac:chgData name="matteo.tramontano@outlook.it" userId="5313d2f7f7afcdea" providerId="LiveId" clId="{1A0BD081-AE95-4141-B69D-2F3AF9347D15}" dt="2019-12-01T10:49:42.201" v="3283" actId="20577"/>
          <ac:spMkLst>
            <pc:docMk/>
            <pc:sldMk cId="1129762737" sldId="274"/>
            <ac:spMk id="6" creationId="{303F0C7A-7CE0-4857-BD5A-A9A85864CEB2}"/>
          </ac:spMkLst>
        </pc:spChg>
        <pc:picChg chg="add">
          <ac:chgData name="matteo.tramontano@outlook.it" userId="5313d2f7f7afcdea" providerId="LiveId" clId="{1A0BD081-AE95-4141-B69D-2F3AF9347D15}" dt="2019-12-01T10:45:18.994" v="2924"/>
          <ac:picMkLst>
            <pc:docMk/>
            <pc:sldMk cId="1129762737" sldId="274"/>
            <ac:picMk id="5" creationId="{6F21F3F4-BFED-49A5-854A-218F43F3C5E0}"/>
          </ac:picMkLst>
        </pc:picChg>
      </pc:sldChg>
      <pc:sldChg chg="addSp delSp modSp add mod setBg setClrOvrMap">
        <pc:chgData name="matteo.tramontano@outlook.it" userId="5313d2f7f7afcdea" providerId="LiveId" clId="{1A0BD081-AE95-4141-B69D-2F3AF9347D15}" dt="2019-12-01T10:55:47.790" v="3401" actId="20577"/>
        <pc:sldMkLst>
          <pc:docMk/>
          <pc:sldMk cId="3439188534" sldId="275"/>
        </pc:sldMkLst>
        <pc:spChg chg="mod">
          <ac:chgData name="matteo.tramontano@outlook.it" userId="5313d2f7f7afcdea" providerId="LiveId" clId="{1A0BD081-AE95-4141-B69D-2F3AF9347D15}" dt="2019-12-01T10:54:54.793" v="3315" actId="26606"/>
          <ac:spMkLst>
            <pc:docMk/>
            <pc:sldMk cId="3439188534" sldId="275"/>
            <ac:spMk id="2" creationId="{43466DAD-EAF5-46EE-8A84-4AFADCEFC2E5}"/>
          </ac:spMkLst>
        </pc:spChg>
        <pc:spChg chg="del mod">
          <ac:chgData name="matteo.tramontano@outlook.it" userId="5313d2f7f7afcdea" providerId="LiveId" clId="{1A0BD081-AE95-4141-B69D-2F3AF9347D15}" dt="2019-12-01T10:54:09.450" v="3308" actId="478"/>
          <ac:spMkLst>
            <pc:docMk/>
            <pc:sldMk cId="3439188534" sldId="275"/>
            <ac:spMk id="3" creationId="{5BFE69B0-F32A-49D7-BF02-B085CD40C57A}"/>
          </ac:spMkLst>
        </pc:spChg>
        <pc:spChg chg="mod">
          <ac:chgData name="matteo.tramontano@outlook.it" userId="5313d2f7f7afcdea" providerId="LiveId" clId="{1A0BD081-AE95-4141-B69D-2F3AF9347D15}" dt="2019-12-01T10:55:47.790" v="3401" actId="20577"/>
          <ac:spMkLst>
            <pc:docMk/>
            <pc:sldMk cId="3439188534" sldId="275"/>
            <ac:spMk id="4" creationId="{0F07A158-63A2-4CB7-AFB2-D6BC6D4B8DE6}"/>
          </ac:spMkLst>
        </pc:spChg>
        <pc:spChg chg="add del">
          <ac:chgData name="matteo.tramontano@outlook.it" userId="5313d2f7f7afcdea" providerId="LiveId" clId="{1A0BD081-AE95-4141-B69D-2F3AF9347D15}" dt="2019-12-01T10:54:54.793" v="3315" actId="26606"/>
          <ac:spMkLst>
            <pc:docMk/>
            <pc:sldMk cId="3439188534" sldId="275"/>
            <ac:spMk id="11" creationId="{416A0E3C-60E6-4F39-BC55-5F7C224E1F7C}"/>
          </ac:spMkLst>
        </pc:spChg>
        <pc:spChg chg="add del">
          <ac:chgData name="matteo.tramontano@outlook.it" userId="5313d2f7f7afcdea" providerId="LiveId" clId="{1A0BD081-AE95-4141-B69D-2F3AF9347D15}" dt="2019-12-01T10:54:54.793" v="3315" actId="26606"/>
          <ac:spMkLst>
            <pc:docMk/>
            <pc:sldMk cId="3439188534" sldId="275"/>
            <ac:spMk id="15" creationId="{E844E128-FF69-4E9F-8327-6B504B3C5AE1}"/>
          </ac:spMkLst>
        </pc:spChg>
        <pc:picChg chg="add del mod">
          <ac:chgData name="matteo.tramontano@outlook.it" userId="5313d2f7f7afcdea" providerId="LiveId" clId="{1A0BD081-AE95-4141-B69D-2F3AF9347D15}" dt="2019-12-01T10:54:55.384" v="3317" actId="931"/>
          <ac:picMkLst>
            <pc:docMk/>
            <pc:sldMk cId="3439188534" sldId="275"/>
            <ac:picMk id="6" creationId="{44663F1B-504A-4DAB-97D2-4DA00CED8A05}"/>
          </ac:picMkLst>
        </pc:picChg>
        <pc:picChg chg="add mod">
          <ac:chgData name="matteo.tramontano@outlook.it" userId="5313d2f7f7afcdea" providerId="LiveId" clId="{1A0BD081-AE95-4141-B69D-2F3AF9347D15}" dt="2019-12-01T10:55:16.196" v="3323" actId="14100"/>
          <ac:picMkLst>
            <pc:docMk/>
            <pc:sldMk cId="3439188534" sldId="275"/>
            <ac:picMk id="8" creationId="{44239ED7-5F0A-44A1-B695-C72CE9D1763C}"/>
          </ac:picMkLst>
        </pc:picChg>
        <pc:cxnChg chg="add del">
          <ac:chgData name="matteo.tramontano@outlook.it" userId="5313d2f7f7afcdea" providerId="LiveId" clId="{1A0BD081-AE95-4141-B69D-2F3AF9347D15}" dt="2019-12-01T10:54:54.793" v="3315" actId="26606"/>
          <ac:cxnSpMkLst>
            <pc:docMk/>
            <pc:sldMk cId="3439188534" sldId="275"/>
            <ac:cxnSpMk id="13" creationId="{C5025DAC-8B93-4160-B017-3A274A5828C0}"/>
          </ac:cxnSpMkLst>
        </pc:cxnChg>
        <pc:cxnChg chg="add del">
          <ac:chgData name="matteo.tramontano@outlook.it" userId="5313d2f7f7afcdea" providerId="LiveId" clId="{1A0BD081-AE95-4141-B69D-2F3AF9347D15}" dt="2019-12-01T10:54:54.793" v="3315" actId="26606"/>
          <ac:cxnSpMkLst>
            <pc:docMk/>
            <pc:sldMk cId="3439188534" sldId="275"/>
            <ac:cxnSpMk id="17" creationId="{055CEADF-09EA-423C-8C45-F94AF44D5AF0}"/>
          </ac:cxnSpMkLst>
        </pc:cxnChg>
      </pc:sldChg>
      <pc:sldChg chg="add del">
        <pc:chgData name="matteo.tramontano@outlook.it" userId="5313d2f7f7afcdea" providerId="LiveId" clId="{1A0BD081-AE95-4141-B69D-2F3AF9347D15}" dt="2019-12-01T10:53:44.286" v="3285" actId="47"/>
        <pc:sldMkLst>
          <pc:docMk/>
          <pc:sldMk cId="3870347420" sldId="275"/>
        </pc:sldMkLst>
      </pc:sldChg>
      <pc:sldChg chg="addSp delSp modSp add mod ord setBg delDesignElem">
        <pc:chgData name="matteo.tramontano@outlook.it" userId="5313d2f7f7afcdea" providerId="LiveId" clId="{1A0BD081-AE95-4141-B69D-2F3AF9347D15}" dt="2019-12-01T11:17:40.961" v="3447"/>
        <pc:sldMkLst>
          <pc:docMk/>
          <pc:sldMk cId="4007500818" sldId="276"/>
        </pc:sldMkLst>
        <pc:spChg chg="add del mod">
          <ac:chgData name="matteo.tramontano@outlook.it" userId="5313d2f7f7afcdea" providerId="LiveId" clId="{1A0BD081-AE95-4141-B69D-2F3AF9347D15}" dt="2019-12-01T11:09:23.129" v="3429" actId="478"/>
          <ac:spMkLst>
            <pc:docMk/>
            <pc:sldMk cId="4007500818" sldId="276"/>
            <ac:spMk id="10" creationId="{BE38BF7B-16D4-4F09-9591-36C0D2770B8D}"/>
          </ac:spMkLst>
        </pc:spChg>
        <pc:spChg chg="add del">
          <ac:chgData name="matteo.tramontano@outlook.it" userId="5313d2f7f7afcdea" providerId="LiveId" clId="{1A0BD081-AE95-4141-B69D-2F3AF9347D15}" dt="2019-12-01T11:17:40.961" v="3447"/>
          <ac:spMkLst>
            <pc:docMk/>
            <pc:sldMk cId="4007500818" sldId="276"/>
            <ac:spMk id="14" creationId="{19B2EB12-332C-4DCC-9746-30DD4690F95F}"/>
          </ac:spMkLst>
        </pc:spChg>
        <pc:spChg chg="add del mod">
          <ac:chgData name="matteo.tramontano@outlook.it" userId="5313d2f7f7afcdea" providerId="LiveId" clId="{1A0BD081-AE95-4141-B69D-2F3AF9347D15}" dt="2019-12-01T11:17:35.809" v="3446"/>
          <ac:spMkLst>
            <pc:docMk/>
            <pc:sldMk cId="4007500818" sldId="276"/>
            <ac:spMk id="19" creationId="{4E361E4C-A2FB-45AB-938D-60B0D353A9C0}"/>
          </ac:spMkLst>
        </pc:spChg>
        <pc:spChg chg="add del mod">
          <ac:chgData name="matteo.tramontano@outlook.it" userId="5313d2f7f7afcdea" providerId="LiveId" clId="{1A0BD081-AE95-4141-B69D-2F3AF9347D15}" dt="2019-12-01T11:17:35.809" v="3446"/>
          <ac:spMkLst>
            <pc:docMk/>
            <pc:sldMk cId="4007500818" sldId="276"/>
            <ac:spMk id="23" creationId="{AF3A188B-8A7E-4995-B3DF-EE22764D58A9}"/>
          </ac:spMkLst>
        </pc:spChg>
        <pc:spChg chg="add del mod">
          <ac:chgData name="matteo.tramontano@outlook.it" userId="5313d2f7f7afcdea" providerId="LiveId" clId="{1A0BD081-AE95-4141-B69D-2F3AF9347D15}" dt="2019-12-01T11:17:35.809" v="3446"/>
          <ac:spMkLst>
            <pc:docMk/>
            <pc:sldMk cId="4007500818" sldId="276"/>
            <ac:spMk id="27" creationId="{11C0CF4B-0BB6-446B-8D74-A8296B16AC2E}"/>
          </ac:spMkLst>
        </pc:spChg>
        <pc:grpChg chg="add del">
          <ac:chgData name="matteo.tramontano@outlook.it" userId="5313d2f7f7afcdea" providerId="LiveId" clId="{1A0BD081-AE95-4141-B69D-2F3AF9347D15}" dt="2019-12-01T11:17:40.961" v="3447"/>
          <ac:grpSpMkLst>
            <pc:docMk/>
            <pc:sldMk cId="4007500818" sldId="276"/>
            <ac:grpSpMk id="16" creationId="{AFD40B55-BABB-4B33-ADD3-0C2340430678}"/>
          </ac:grpSpMkLst>
        </pc:grpChg>
        <pc:grpChg chg="add del">
          <ac:chgData name="matteo.tramontano@outlook.it" userId="5313d2f7f7afcdea" providerId="LiveId" clId="{1A0BD081-AE95-4141-B69D-2F3AF9347D15}" dt="2019-12-01T11:17:40.961" v="3447"/>
          <ac:grpSpMkLst>
            <pc:docMk/>
            <pc:sldMk cId="4007500818" sldId="276"/>
            <ac:grpSpMk id="20" creationId="{E616EDA1-F722-4C6A-AD2F-E487C7EBE6BD}"/>
          </ac:grpSpMkLst>
        </pc:grpChg>
        <pc:grpChg chg="add del">
          <ac:chgData name="matteo.tramontano@outlook.it" userId="5313d2f7f7afcdea" providerId="LiveId" clId="{1A0BD081-AE95-4141-B69D-2F3AF9347D15}" dt="2019-12-01T11:17:40.961" v="3447"/>
          <ac:grpSpMkLst>
            <pc:docMk/>
            <pc:sldMk cId="4007500818" sldId="276"/>
            <ac:grpSpMk id="24" creationId="{718BCC2B-0684-4382-A2D3-C9ADC776876E}"/>
          </ac:grpSpMkLst>
        </pc:grpChg>
        <pc:grpChg chg="add del">
          <ac:chgData name="matteo.tramontano@outlook.it" userId="5313d2f7f7afcdea" providerId="LiveId" clId="{1A0BD081-AE95-4141-B69D-2F3AF9347D15}" dt="2019-12-01T11:17:40.961" v="3447"/>
          <ac:grpSpMkLst>
            <pc:docMk/>
            <pc:sldMk cId="4007500818" sldId="276"/>
            <ac:grpSpMk id="28" creationId="{B5D0BDB0-2E17-4D86-BEE1-1A1817E04694}"/>
          </ac:grpSpMkLst>
        </pc:grpChg>
        <pc:picChg chg="add mod ord">
          <ac:chgData name="matteo.tramontano@outlook.it" userId="5313d2f7f7afcdea" providerId="LiveId" clId="{1A0BD081-AE95-4141-B69D-2F3AF9347D15}" dt="2019-12-01T11:14:43.901" v="3441" actId="26606"/>
          <ac:picMkLst>
            <pc:docMk/>
            <pc:sldMk cId="4007500818" sldId="276"/>
            <ac:picMk id="3" creationId="{D706B767-13F8-426C-B0FD-E2920C65CB66}"/>
          </ac:picMkLst>
        </pc:picChg>
        <pc:picChg chg="add mod">
          <ac:chgData name="matteo.tramontano@outlook.it" userId="5313d2f7f7afcdea" providerId="LiveId" clId="{1A0BD081-AE95-4141-B69D-2F3AF9347D15}" dt="2019-12-01T11:14:43.901" v="3441" actId="26606"/>
          <ac:picMkLst>
            <pc:docMk/>
            <pc:sldMk cId="4007500818" sldId="276"/>
            <ac:picMk id="5" creationId="{A58F78F9-30D9-4F89-9A79-8E3B3C9ECCB9}"/>
          </ac:picMkLst>
        </pc:picChg>
        <pc:picChg chg="add mod">
          <ac:chgData name="matteo.tramontano@outlook.it" userId="5313d2f7f7afcdea" providerId="LiveId" clId="{1A0BD081-AE95-4141-B69D-2F3AF9347D15}" dt="2019-12-01T11:14:43.901" v="3441" actId="26606"/>
          <ac:picMkLst>
            <pc:docMk/>
            <pc:sldMk cId="4007500818" sldId="276"/>
            <ac:picMk id="7" creationId="{4B9724D0-1F51-4CB5-94CA-D85ECD7F7A4D}"/>
          </ac:picMkLst>
        </pc:picChg>
        <pc:picChg chg="add mod ord">
          <ac:chgData name="matteo.tramontano@outlook.it" userId="5313d2f7f7afcdea" providerId="LiveId" clId="{1A0BD081-AE95-4141-B69D-2F3AF9347D15}" dt="2019-12-01T11:14:43.901" v="3441" actId="26606"/>
          <ac:picMkLst>
            <pc:docMk/>
            <pc:sldMk cId="4007500818" sldId="276"/>
            <ac:picMk id="9" creationId="{2EB4155B-0B84-43ED-B712-2D7145674357}"/>
          </ac:picMkLst>
        </pc:picChg>
        <pc:picChg chg="add del mod">
          <ac:chgData name="matteo.tramontano@outlook.it" userId="5313d2f7f7afcdea" providerId="LiveId" clId="{1A0BD081-AE95-4141-B69D-2F3AF9347D15}" dt="2019-12-01T11:14:37.006" v="3440" actId="478"/>
          <ac:picMkLst>
            <pc:docMk/>
            <pc:sldMk cId="4007500818" sldId="276"/>
            <ac:picMk id="17" creationId="{BF11E5BB-6948-4518-8F03-6E4E655DE2FA}"/>
          </ac:picMkLst>
        </pc:picChg>
        <pc:cxnChg chg="add del mod">
          <ac:chgData name="matteo.tramontano@outlook.it" userId="5313d2f7f7afcdea" providerId="LiveId" clId="{1A0BD081-AE95-4141-B69D-2F3AF9347D15}" dt="2019-12-01T11:09:57.116" v="3434" actId="478"/>
          <ac:cxnSpMkLst>
            <pc:docMk/>
            <pc:sldMk cId="4007500818" sldId="276"/>
            <ac:cxnSpMk id="12" creationId="{EAB52BE4-CBE5-46A8-AB41-77569A313A93}"/>
          </ac:cxnSpMkLst>
        </pc:cxnChg>
        <pc:cxnChg chg="add del mod">
          <ac:chgData name="matteo.tramontano@outlook.it" userId="5313d2f7f7afcdea" providerId="LiveId" clId="{1A0BD081-AE95-4141-B69D-2F3AF9347D15}" dt="2019-12-01T11:14:15.086" v="3438" actId="478"/>
          <ac:cxnSpMkLst>
            <pc:docMk/>
            <pc:sldMk cId="4007500818" sldId="276"/>
            <ac:cxnSpMk id="15" creationId="{F32621F4-F53F-41C3-942E-B12E157222FA}"/>
          </ac:cxnSpMkLst>
        </pc:cxnChg>
      </pc:sldChg>
      <pc:sldChg chg="modSp del delDesignElem">
        <pc:chgData name="matteo.tramontano@outlook.it" userId="5313d2f7f7afcdea" providerId="LiveId" clId="{1A0BD081-AE95-4141-B69D-2F3AF9347D15}" dt="2019-12-19T13:14:19.581" v="4414" actId="47"/>
        <pc:sldMkLst>
          <pc:docMk/>
          <pc:sldMk cId="1293198570" sldId="277"/>
        </pc:sldMkLst>
        <pc:picChg chg="mod">
          <ac:chgData name="matteo.tramontano@outlook.it" userId="5313d2f7f7afcdea" providerId="LiveId" clId="{1A0BD081-AE95-4141-B69D-2F3AF9347D15}" dt="2019-12-01T11:19:07.678" v="3450" actId="962"/>
          <ac:picMkLst>
            <pc:docMk/>
            <pc:sldMk cId="1293198570" sldId="277"/>
            <ac:picMk id="5" creationId="{2ED20811-9A40-44A0-AE0F-F4DCB17DA0CD}"/>
          </ac:picMkLst>
        </pc:picChg>
      </pc:sldChg>
      <pc:sldChg chg="addSp delSp modSp add ord">
        <pc:chgData name="matteo.tramontano@outlook.it" userId="5313d2f7f7afcdea" providerId="LiveId" clId="{1A0BD081-AE95-4141-B69D-2F3AF9347D15}" dt="2019-12-01T11:28:25.327" v="3851"/>
        <pc:sldMkLst>
          <pc:docMk/>
          <pc:sldMk cId="3008291456" sldId="278"/>
        </pc:sldMkLst>
        <pc:spChg chg="mod">
          <ac:chgData name="matteo.tramontano@outlook.it" userId="5313d2f7f7afcdea" providerId="LiveId" clId="{1A0BD081-AE95-4141-B69D-2F3AF9347D15}" dt="2019-12-01T11:25:04.648" v="3471" actId="20577"/>
          <ac:spMkLst>
            <pc:docMk/>
            <pc:sldMk cId="3008291456" sldId="278"/>
            <ac:spMk id="2" creationId="{4DBD6334-830F-40CB-A01E-6A7B52B572BE}"/>
          </ac:spMkLst>
        </pc:spChg>
        <pc:spChg chg="del">
          <ac:chgData name="matteo.tramontano@outlook.it" userId="5313d2f7f7afcdea" providerId="LiveId" clId="{1A0BD081-AE95-4141-B69D-2F3AF9347D15}" dt="2019-12-01T11:24:13.048" v="3452" actId="478"/>
          <ac:spMkLst>
            <pc:docMk/>
            <pc:sldMk cId="3008291456" sldId="278"/>
            <ac:spMk id="3" creationId="{F9042F78-C497-4D93-9E62-5B53C266EF0E}"/>
          </ac:spMkLst>
        </pc:spChg>
        <pc:spChg chg="mod">
          <ac:chgData name="matteo.tramontano@outlook.it" userId="5313d2f7f7afcdea" providerId="LiveId" clId="{1A0BD081-AE95-4141-B69D-2F3AF9347D15}" dt="2019-12-01T11:25:37.850" v="3586" actId="313"/>
          <ac:spMkLst>
            <pc:docMk/>
            <pc:sldMk cId="3008291456" sldId="278"/>
            <ac:spMk id="4" creationId="{ADBD0CC3-DF51-47AC-9B78-5CA6307B69A1}"/>
          </ac:spMkLst>
        </pc:spChg>
        <pc:picChg chg="add mod">
          <ac:chgData name="matteo.tramontano@outlook.it" userId="5313d2f7f7afcdea" providerId="LiveId" clId="{1A0BD081-AE95-4141-B69D-2F3AF9347D15}" dt="2019-12-01T11:24:25.717" v="3457" actId="1076"/>
          <ac:picMkLst>
            <pc:docMk/>
            <pc:sldMk cId="3008291456" sldId="278"/>
            <ac:picMk id="6" creationId="{524FFD35-623F-4797-BD63-CD02406E2B26}"/>
          </ac:picMkLst>
        </pc:picChg>
      </pc:sldChg>
      <pc:sldChg chg="addSp delSp modSp add ord">
        <pc:chgData name="matteo.tramontano@outlook.it" userId="5313d2f7f7afcdea" providerId="LiveId" clId="{1A0BD081-AE95-4141-B69D-2F3AF9347D15}" dt="2019-12-01T11:28:27.069" v="3852"/>
        <pc:sldMkLst>
          <pc:docMk/>
          <pc:sldMk cId="3503445271" sldId="279"/>
        </pc:sldMkLst>
        <pc:spChg chg="mod">
          <ac:chgData name="matteo.tramontano@outlook.it" userId="5313d2f7f7afcdea" providerId="LiveId" clId="{1A0BD081-AE95-4141-B69D-2F3AF9347D15}" dt="2019-12-01T11:26:43.868" v="3620" actId="20577"/>
          <ac:spMkLst>
            <pc:docMk/>
            <pc:sldMk cId="3503445271" sldId="279"/>
            <ac:spMk id="2" creationId="{48B8FE29-4B1D-47B5-9FFF-71DF37547F23}"/>
          </ac:spMkLst>
        </pc:spChg>
        <pc:spChg chg="del">
          <ac:chgData name="matteo.tramontano@outlook.it" userId="5313d2f7f7afcdea" providerId="LiveId" clId="{1A0BD081-AE95-4141-B69D-2F3AF9347D15}" dt="2019-12-01T11:25:54.866" v="3588" actId="478"/>
          <ac:spMkLst>
            <pc:docMk/>
            <pc:sldMk cId="3503445271" sldId="279"/>
            <ac:spMk id="3" creationId="{C95DB54E-D74F-48DE-B19A-58B108622FD7}"/>
          </ac:spMkLst>
        </pc:spChg>
        <pc:spChg chg="mod">
          <ac:chgData name="matteo.tramontano@outlook.it" userId="5313d2f7f7afcdea" providerId="LiveId" clId="{1A0BD081-AE95-4141-B69D-2F3AF9347D15}" dt="2019-12-01T11:28:21.474" v="3850" actId="20577"/>
          <ac:spMkLst>
            <pc:docMk/>
            <pc:sldMk cId="3503445271" sldId="279"/>
            <ac:spMk id="4" creationId="{517EA53D-DBB3-4F48-B60C-C7E73B5D4840}"/>
          </ac:spMkLst>
        </pc:spChg>
        <pc:picChg chg="add mod">
          <ac:chgData name="matteo.tramontano@outlook.it" userId="5313d2f7f7afcdea" providerId="LiveId" clId="{1A0BD081-AE95-4141-B69D-2F3AF9347D15}" dt="2019-12-01T11:26:30.486" v="3595" actId="14100"/>
          <ac:picMkLst>
            <pc:docMk/>
            <pc:sldMk cId="3503445271" sldId="279"/>
            <ac:picMk id="6" creationId="{9579C8E1-E826-4AA3-9F56-3AFDD32C0532}"/>
          </ac:picMkLst>
        </pc:picChg>
      </pc:sldChg>
      <pc:sldChg chg="addSp delSp modSp add ord setBg">
        <pc:chgData name="matteo.tramontano@outlook.it" userId="5313d2f7f7afcdea" providerId="LiveId" clId="{1A0BD081-AE95-4141-B69D-2F3AF9347D15}" dt="2019-12-12T09:28:17.131" v="4378" actId="14100"/>
        <pc:sldMkLst>
          <pc:docMk/>
          <pc:sldMk cId="148356711" sldId="280"/>
        </pc:sldMkLst>
        <pc:spChg chg="add mod">
          <ac:chgData name="matteo.tramontano@outlook.it" userId="5313d2f7f7afcdea" providerId="LiveId" clId="{1A0BD081-AE95-4141-B69D-2F3AF9347D15}" dt="2019-12-04T10:25:51.331" v="3885" actId="1076"/>
          <ac:spMkLst>
            <pc:docMk/>
            <pc:sldMk cId="148356711" sldId="280"/>
            <ac:spMk id="2" creationId="{FF82C751-8C5E-4FC5-BDA0-EE0854D9583B}"/>
          </ac:spMkLst>
        </pc:spChg>
        <pc:spChg chg="add mod">
          <ac:chgData name="matteo.tramontano@outlook.it" userId="5313d2f7f7afcdea" providerId="LiveId" clId="{1A0BD081-AE95-4141-B69D-2F3AF9347D15}" dt="2019-12-04T12:39:40.872" v="4370" actId="20577"/>
          <ac:spMkLst>
            <pc:docMk/>
            <pc:sldMk cId="148356711" sldId="280"/>
            <ac:spMk id="3" creationId="{90B18542-69F3-4B43-9852-E96E0AF01B25}"/>
          </ac:spMkLst>
        </pc:spChg>
        <pc:spChg chg="add mod">
          <ac:chgData name="matteo.tramontano@outlook.it" userId="5313d2f7f7afcdea" providerId="LiveId" clId="{1A0BD081-AE95-4141-B69D-2F3AF9347D15}" dt="2019-12-04T11:51:22.737" v="4319" actId="1076"/>
          <ac:spMkLst>
            <pc:docMk/>
            <pc:sldMk cId="148356711" sldId="280"/>
            <ac:spMk id="13" creationId="{2B01C66B-8B8E-4614-87C9-38A8EA186D81}"/>
          </ac:spMkLst>
        </pc:spChg>
        <pc:spChg chg="add mod">
          <ac:chgData name="matteo.tramontano@outlook.it" userId="5313d2f7f7afcdea" providerId="LiveId" clId="{1A0BD081-AE95-4141-B69D-2F3AF9347D15}" dt="2019-12-04T12:39:54.225" v="4372" actId="14100"/>
          <ac:spMkLst>
            <pc:docMk/>
            <pc:sldMk cId="148356711" sldId="280"/>
            <ac:spMk id="14" creationId="{06C0C2E3-8962-4E07-969F-5CA4E3635105}"/>
          </ac:spMkLst>
        </pc:spChg>
        <pc:spChg chg="add mod">
          <ac:chgData name="matteo.tramontano@outlook.it" userId="5313d2f7f7afcdea" providerId="LiveId" clId="{1A0BD081-AE95-4141-B69D-2F3AF9347D15}" dt="2019-12-04T11:51:45.241" v="4326" actId="1076"/>
          <ac:spMkLst>
            <pc:docMk/>
            <pc:sldMk cId="148356711" sldId="280"/>
            <ac:spMk id="15" creationId="{30201422-A8F4-45B4-A940-7DAD56465984}"/>
          </ac:spMkLst>
        </pc:spChg>
        <pc:spChg chg="add mod">
          <ac:chgData name="matteo.tramontano@outlook.it" userId="5313d2f7f7afcdea" providerId="LiveId" clId="{1A0BD081-AE95-4141-B69D-2F3AF9347D15}" dt="2019-12-04T11:47:20.491" v="4244" actId="14100"/>
          <ac:spMkLst>
            <pc:docMk/>
            <pc:sldMk cId="148356711" sldId="280"/>
            <ac:spMk id="23" creationId="{9E4684D3-96D7-4E2C-8600-7D7856607C39}"/>
          </ac:spMkLst>
        </pc:spChg>
        <pc:spChg chg="add mod">
          <ac:chgData name="matteo.tramontano@outlook.it" userId="5313d2f7f7afcdea" providerId="LiveId" clId="{1A0BD081-AE95-4141-B69D-2F3AF9347D15}" dt="2019-12-04T11:46:25.497" v="4232" actId="1076"/>
          <ac:spMkLst>
            <pc:docMk/>
            <pc:sldMk cId="148356711" sldId="280"/>
            <ac:spMk id="24" creationId="{9E66374F-DAA0-4666-B2A9-C914504BC619}"/>
          </ac:spMkLst>
        </pc:spChg>
        <pc:spChg chg="add mod">
          <ac:chgData name="matteo.tramontano@outlook.it" userId="5313d2f7f7afcdea" providerId="LiveId" clId="{1A0BD081-AE95-4141-B69D-2F3AF9347D15}" dt="2019-12-04T11:50:02.154" v="4300" actId="1076"/>
          <ac:spMkLst>
            <pc:docMk/>
            <pc:sldMk cId="148356711" sldId="280"/>
            <ac:spMk id="27" creationId="{E5107812-D3B0-42BA-982D-13EC386FD7DF}"/>
          </ac:spMkLst>
        </pc:spChg>
        <pc:spChg chg="add mod">
          <ac:chgData name="matteo.tramontano@outlook.it" userId="5313d2f7f7afcdea" providerId="LiveId" clId="{1A0BD081-AE95-4141-B69D-2F3AF9347D15}" dt="2019-12-04T11:47:41.113" v="4249" actId="1076"/>
          <ac:spMkLst>
            <pc:docMk/>
            <pc:sldMk cId="148356711" sldId="280"/>
            <ac:spMk id="28" creationId="{B78071D4-4C66-47FE-8C2D-09A482F5D63D}"/>
          </ac:spMkLst>
        </pc:spChg>
        <pc:spChg chg="add mod">
          <ac:chgData name="matteo.tramontano@outlook.it" userId="5313d2f7f7afcdea" providerId="LiveId" clId="{1A0BD081-AE95-4141-B69D-2F3AF9347D15}" dt="2019-12-04T11:49:51.833" v="4296" actId="14100"/>
          <ac:spMkLst>
            <pc:docMk/>
            <pc:sldMk cId="148356711" sldId="280"/>
            <ac:spMk id="31" creationId="{1CD8448F-845C-4527-9CF5-330EBA9DE709}"/>
          </ac:spMkLst>
        </pc:spChg>
        <pc:spChg chg="add mod">
          <ac:chgData name="matteo.tramontano@outlook.it" userId="5313d2f7f7afcdea" providerId="LiveId" clId="{1A0BD081-AE95-4141-B69D-2F3AF9347D15}" dt="2019-12-04T11:49:46.257" v="4294" actId="1076"/>
          <ac:spMkLst>
            <pc:docMk/>
            <pc:sldMk cId="148356711" sldId="280"/>
            <ac:spMk id="32" creationId="{B73392C1-72A0-48F6-BEA6-D21BA1101116}"/>
          </ac:spMkLst>
        </pc:spChg>
        <pc:spChg chg="add mod">
          <ac:chgData name="matteo.tramontano@outlook.it" userId="5313d2f7f7afcdea" providerId="LiveId" clId="{1A0BD081-AE95-4141-B69D-2F3AF9347D15}" dt="2019-12-12T09:28:17.131" v="4378" actId="14100"/>
          <ac:spMkLst>
            <pc:docMk/>
            <pc:sldMk cId="148356711" sldId="280"/>
            <ac:spMk id="40" creationId="{00F8EB83-D124-4561-9A5F-9B421782D1FF}"/>
          </ac:spMkLst>
        </pc:spChg>
        <pc:spChg chg="add mod">
          <ac:chgData name="matteo.tramontano@outlook.it" userId="5313d2f7f7afcdea" providerId="LiveId" clId="{1A0BD081-AE95-4141-B69D-2F3AF9347D15}" dt="2019-12-04T11:43:59.465" v="4194" actId="1076"/>
          <ac:spMkLst>
            <pc:docMk/>
            <pc:sldMk cId="148356711" sldId="280"/>
            <ac:spMk id="41" creationId="{78BC7826-6A92-4FDF-8187-EF1454DB141E}"/>
          </ac:spMkLst>
        </pc:spChg>
        <pc:spChg chg="add mod">
          <ac:chgData name="matteo.tramontano@outlook.it" userId="5313d2f7f7afcdea" providerId="LiveId" clId="{1A0BD081-AE95-4141-B69D-2F3AF9347D15}" dt="2019-12-04T11:50:05.122" v="4301" actId="1076"/>
          <ac:spMkLst>
            <pc:docMk/>
            <pc:sldMk cId="148356711" sldId="280"/>
            <ac:spMk id="42" creationId="{37141DD2-FEB9-4BDE-9AB5-77B4ED23839E}"/>
          </ac:spMkLst>
        </pc:spChg>
        <pc:spChg chg="add del mod">
          <ac:chgData name="matteo.tramontano@outlook.it" userId="5313d2f7f7afcdea" providerId="LiveId" clId="{1A0BD081-AE95-4141-B69D-2F3AF9347D15}" dt="2019-12-04T11:46:10.692" v="4225" actId="478"/>
          <ac:spMkLst>
            <pc:docMk/>
            <pc:sldMk cId="148356711" sldId="280"/>
            <ac:spMk id="43" creationId="{D301EE4C-D525-42E7-AD66-03A8D9FC6C68}"/>
          </ac:spMkLst>
        </pc:spChg>
        <pc:spChg chg="add del mod">
          <ac:chgData name="matteo.tramontano@outlook.it" userId="5313d2f7f7afcdea" providerId="LiveId" clId="{1A0BD081-AE95-4141-B69D-2F3AF9347D15}" dt="2019-12-04T11:46:12.491" v="4227" actId="478"/>
          <ac:spMkLst>
            <pc:docMk/>
            <pc:sldMk cId="148356711" sldId="280"/>
            <ac:spMk id="44" creationId="{64075B73-7379-4108-9230-623AF5756B22}"/>
          </ac:spMkLst>
        </pc:spChg>
        <pc:spChg chg="add mod">
          <ac:chgData name="matteo.tramontano@outlook.it" userId="5313d2f7f7afcdea" providerId="LiveId" clId="{1A0BD081-AE95-4141-B69D-2F3AF9347D15}" dt="2019-12-04T11:50:33.793" v="4307" actId="1076"/>
          <ac:spMkLst>
            <pc:docMk/>
            <pc:sldMk cId="148356711" sldId="280"/>
            <ac:spMk id="45" creationId="{4F2CBA47-B05C-4D87-9881-046B23F9C208}"/>
          </ac:spMkLst>
        </pc:spChg>
        <pc:spChg chg="add mod">
          <ac:chgData name="matteo.tramontano@outlook.it" userId="5313d2f7f7afcdea" providerId="LiveId" clId="{1A0BD081-AE95-4141-B69D-2F3AF9347D15}" dt="2019-12-04T11:49:36.081" v="4290" actId="1076"/>
          <ac:spMkLst>
            <pc:docMk/>
            <pc:sldMk cId="148356711" sldId="280"/>
            <ac:spMk id="46" creationId="{27CAD12B-0ABC-4349-9DC3-02EAAE274384}"/>
          </ac:spMkLst>
        </pc:spChg>
        <pc:spChg chg="add mod">
          <ac:chgData name="matteo.tramontano@outlook.it" userId="5313d2f7f7afcdea" providerId="LiveId" clId="{1A0BD081-AE95-4141-B69D-2F3AF9347D15}" dt="2019-12-04T11:50:37.530" v="4308" actId="1076"/>
          <ac:spMkLst>
            <pc:docMk/>
            <pc:sldMk cId="148356711" sldId="280"/>
            <ac:spMk id="47" creationId="{2278420E-FD78-4430-B83A-510BBBFA0B26}"/>
          </ac:spMkLst>
        </pc:spChg>
        <pc:spChg chg="add mod">
          <ac:chgData name="matteo.tramontano@outlook.it" userId="5313d2f7f7afcdea" providerId="LiveId" clId="{1A0BD081-AE95-4141-B69D-2F3AF9347D15}" dt="2019-12-04T11:48:48.890" v="4265" actId="1076"/>
          <ac:spMkLst>
            <pc:docMk/>
            <pc:sldMk cId="148356711" sldId="280"/>
            <ac:spMk id="49" creationId="{A4CB4FF9-7EB1-423E-9A76-D6DC8AF71EE0}"/>
          </ac:spMkLst>
        </pc:spChg>
        <pc:spChg chg="add mod">
          <ac:chgData name="matteo.tramontano@outlook.it" userId="5313d2f7f7afcdea" providerId="LiveId" clId="{1A0BD081-AE95-4141-B69D-2F3AF9347D15}" dt="2019-12-04T11:49:06.086" v="4285" actId="20577"/>
          <ac:spMkLst>
            <pc:docMk/>
            <pc:sldMk cId="148356711" sldId="280"/>
            <ac:spMk id="83" creationId="{D2B3C115-BC0C-41AF-BB14-D40D9E0A02E1}"/>
          </ac:spMkLst>
        </pc:spChg>
        <pc:spChg chg="add mod">
          <ac:chgData name="matteo.tramontano@outlook.it" userId="5313d2f7f7afcdea" providerId="LiveId" clId="{1A0BD081-AE95-4141-B69D-2F3AF9347D15}" dt="2019-12-04T11:52:32.601" v="4352" actId="1076"/>
          <ac:spMkLst>
            <pc:docMk/>
            <pc:sldMk cId="148356711" sldId="280"/>
            <ac:spMk id="116" creationId="{B18ADAEA-B948-494B-B765-DCEE9B59B513}"/>
          </ac:spMkLst>
        </pc:spChg>
        <pc:picChg chg="add mod">
          <ac:chgData name="matteo.tramontano@outlook.it" userId="5313d2f7f7afcdea" providerId="LiveId" clId="{1A0BD081-AE95-4141-B69D-2F3AF9347D15}" dt="2019-12-04T11:49:30.633" v="4289" actId="1076"/>
          <ac:picMkLst>
            <pc:docMk/>
            <pc:sldMk cId="148356711" sldId="280"/>
            <ac:picMk id="5" creationId="{E7B991C6-0D26-4AA7-9FD7-7334EAADB68C}"/>
          </ac:picMkLst>
        </pc:picChg>
        <pc:cxnChg chg="add mod">
          <ac:chgData name="matteo.tramontano@outlook.it" userId="5313d2f7f7afcdea" providerId="LiveId" clId="{1A0BD081-AE95-4141-B69D-2F3AF9347D15}" dt="2019-12-04T11:49:30.633" v="4289" actId="1076"/>
          <ac:cxnSpMkLst>
            <pc:docMk/>
            <pc:sldMk cId="148356711" sldId="280"/>
            <ac:cxnSpMk id="7" creationId="{45C79C1A-68EA-4056-B939-B558D13EC9AC}"/>
          </ac:cxnSpMkLst>
        </pc:cxnChg>
        <pc:cxnChg chg="add del mod">
          <ac:chgData name="matteo.tramontano@outlook.it" userId="5313d2f7f7afcdea" providerId="LiveId" clId="{1A0BD081-AE95-4141-B69D-2F3AF9347D15}" dt="2019-12-04T11:51:24.950" v="4320" actId="478"/>
          <ac:cxnSpMkLst>
            <pc:docMk/>
            <pc:sldMk cId="148356711" sldId="280"/>
            <ac:cxnSpMk id="12" creationId="{DDE23E8F-8263-4AB8-A601-C2FC0B9BBD7A}"/>
          </ac:cxnSpMkLst>
        </pc:cxnChg>
        <pc:cxnChg chg="add mod">
          <ac:chgData name="matteo.tramontano@outlook.it" userId="5313d2f7f7afcdea" providerId="LiveId" clId="{1A0BD081-AE95-4141-B69D-2F3AF9347D15}" dt="2019-12-04T12:39:54.225" v="4372" actId="14100"/>
          <ac:cxnSpMkLst>
            <pc:docMk/>
            <pc:sldMk cId="148356711" sldId="280"/>
            <ac:cxnSpMk id="17" creationId="{B3FCCC8D-E364-4A3A-A32E-B29DAE92391C}"/>
          </ac:cxnSpMkLst>
        </pc:cxnChg>
        <pc:cxnChg chg="add del mod">
          <ac:chgData name="matteo.tramontano@outlook.it" userId="5313d2f7f7afcdea" providerId="LiveId" clId="{1A0BD081-AE95-4141-B69D-2F3AF9347D15}" dt="2019-12-04T11:46:11.497" v="4226" actId="478"/>
          <ac:cxnSpMkLst>
            <pc:docMk/>
            <pc:sldMk cId="148356711" sldId="280"/>
            <ac:cxnSpMk id="22" creationId="{B649EA0E-7337-4950-933D-6794D080DFC9}"/>
          </ac:cxnSpMkLst>
        </pc:cxnChg>
        <pc:cxnChg chg="add del mod">
          <ac:chgData name="matteo.tramontano@outlook.it" userId="5313d2f7f7afcdea" providerId="LiveId" clId="{1A0BD081-AE95-4141-B69D-2F3AF9347D15}" dt="2019-12-04T11:46:13.147" v="4228" actId="478"/>
          <ac:cxnSpMkLst>
            <pc:docMk/>
            <pc:sldMk cId="148356711" sldId="280"/>
            <ac:cxnSpMk id="26" creationId="{C5F42708-BAEC-4ED1-8E96-58265B4D33C7}"/>
          </ac:cxnSpMkLst>
        </pc:cxnChg>
        <pc:cxnChg chg="add mod">
          <ac:chgData name="matteo.tramontano@outlook.it" userId="5313d2f7f7afcdea" providerId="LiveId" clId="{1A0BD081-AE95-4141-B69D-2F3AF9347D15}" dt="2019-12-04T11:50:02.154" v="4300" actId="1076"/>
          <ac:cxnSpMkLst>
            <pc:docMk/>
            <pc:sldMk cId="148356711" sldId="280"/>
            <ac:cxnSpMk id="30" creationId="{C155FF86-CD55-497B-A949-044BE541B5A5}"/>
          </ac:cxnSpMkLst>
        </pc:cxnChg>
        <pc:cxnChg chg="add del mod">
          <ac:chgData name="matteo.tramontano@outlook.it" userId="5313d2f7f7afcdea" providerId="LiveId" clId="{1A0BD081-AE95-4141-B69D-2F3AF9347D15}" dt="2019-12-04T11:46:13.805" v="4229" actId="478"/>
          <ac:cxnSpMkLst>
            <pc:docMk/>
            <pc:sldMk cId="148356711" sldId="280"/>
            <ac:cxnSpMk id="34" creationId="{072B40E7-6171-4D80-8766-CB32917BFECC}"/>
          </ac:cxnSpMkLst>
        </pc:cxnChg>
        <pc:cxnChg chg="add mod">
          <ac:chgData name="matteo.tramontano@outlook.it" userId="5313d2f7f7afcdea" providerId="LiveId" clId="{1A0BD081-AE95-4141-B69D-2F3AF9347D15}" dt="2019-12-04T11:49:46.257" v="4294" actId="1076"/>
          <ac:cxnSpMkLst>
            <pc:docMk/>
            <pc:sldMk cId="148356711" sldId="280"/>
            <ac:cxnSpMk id="36" creationId="{E108323B-62A3-4400-8210-E893A2DC58D1}"/>
          </ac:cxnSpMkLst>
        </pc:cxnChg>
        <pc:cxnChg chg="add del mod">
          <ac:chgData name="matteo.tramontano@outlook.it" userId="5313d2f7f7afcdea" providerId="LiveId" clId="{1A0BD081-AE95-4141-B69D-2F3AF9347D15}" dt="2019-12-04T11:50:41.562" v="4309" actId="478"/>
          <ac:cxnSpMkLst>
            <pc:docMk/>
            <pc:sldMk cId="148356711" sldId="280"/>
            <ac:cxnSpMk id="39" creationId="{C6330EC9-1DA9-428F-BF31-2463A1AE0B9B}"/>
          </ac:cxnSpMkLst>
        </pc:cxnChg>
        <pc:cxnChg chg="add del mod">
          <ac:chgData name="matteo.tramontano@outlook.it" userId="5313d2f7f7afcdea" providerId="LiveId" clId="{1A0BD081-AE95-4141-B69D-2F3AF9347D15}" dt="2019-12-04T11:50:10.881" v="4303" actId="478"/>
          <ac:cxnSpMkLst>
            <pc:docMk/>
            <pc:sldMk cId="148356711" sldId="280"/>
            <ac:cxnSpMk id="48" creationId="{629E9AE6-1194-4CFB-89E8-9260FE6A3E04}"/>
          </ac:cxnSpMkLst>
        </pc:cxnChg>
        <pc:cxnChg chg="add del mod">
          <ac:chgData name="matteo.tramontano@outlook.it" userId="5313d2f7f7afcdea" providerId="LiveId" clId="{1A0BD081-AE95-4141-B69D-2F3AF9347D15}" dt="2019-12-04T11:45:20.248" v="4212" actId="478"/>
          <ac:cxnSpMkLst>
            <pc:docMk/>
            <pc:sldMk cId="148356711" sldId="280"/>
            <ac:cxnSpMk id="61" creationId="{04A20E03-9211-415B-84D3-6951FE1CD9F0}"/>
          </ac:cxnSpMkLst>
        </pc:cxnChg>
        <pc:cxnChg chg="add del mod">
          <ac:chgData name="matteo.tramontano@outlook.it" userId="5313d2f7f7afcdea" providerId="LiveId" clId="{1A0BD081-AE95-4141-B69D-2F3AF9347D15}" dt="2019-12-04T11:45:21.163" v="4213" actId="478"/>
          <ac:cxnSpMkLst>
            <pc:docMk/>
            <pc:sldMk cId="148356711" sldId="280"/>
            <ac:cxnSpMk id="63" creationId="{60E6480F-1637-4EAB-BA34-8314D160976E}"/>
          </ac:cxnSpMkLst>
        </pc:cxnChg>
        <pc:cxnChg chg="add del mod">
          <ac:chgData name="matteo.tramontano@outlook.it" userId="5313d2f7f7afcdea" providerId="LiveId" clId="{1A0BD081-AE95-4141-B69D-2F3AF9347D15}" dt="2019-12-04T11:46:34.205" v="4234" actId="478"/>
          <ac:cxnSpMkLst>
            <pc:docMk/>
            <pc:sldMk cId="148356711" sldId="280"/>
            <ac:cxnSpMk id="71" creationId="{48DAE8F0-0C81-4FA4-869A-A5D2187EF8D0}"/>
          </ac:cxnSpMkLst>
        </pc:cxnChg>
        <pc:cxnChg chg="add del mod">
          <ac:chgData name="matteo.tramontano@outlook.it" userId="5313d2f7f7afcdea" providerId="LiveId" clId="{1A0BD081-AE95-4141-B69D-2F3AF9347D15}" dt="2019-12-04T11:46:53.198" v="4236" actId="478"/>
          <ac:cxnSpMkLst>
            <pc:docMk/>
            <pc:sldMk cId="148356711" sldId="280"/>
            <ac:cxnSpMk id="73" creationId="{EB6F753B-2D0A-41AE-92BF-AA41D4B46945}"/>
          </ac:cxnSpMkLst>
        </pc:cxnChg>
        <pc:cxnChg chg="add mod">
          <ac:chgData name="matteo.tramontano@outlook.it" userId="5313d2f7f7afcdea" providerId="LiveId" clId="{1A0BD081-AE95-4141-B69D-2F3AF9347D15}" dt="2019-12-04T11:50:02.154" v="4300" actId="1076"/>
          <ac:cxnSpMkLst>
            <pc:docMk/>
            <pc:sldMk cId="148356711" sldId="280"/>
            <ac:cxnSpMk id="75" creationId="{D1476CFD-C4A2-4A17-B5BA-3B16DE93A317}"/>
          </ac:cxnSpMkLst>
        </pc:cxnChg>
        <pc:cxnChg chg="add mod">
          <ac:chgData name="matteo.tramontano@outlook.it" userId="5313d2f7f7afcdea" providerId="LiveId" clId="{1A0BD081-AE95-4141-B69D-2F3AF9347D15}" dt="2019-12-04T11:48:39.148" v="4264" actId="13822"/>
          <ac:cxnSpMkLst>
            <pc:docMk/>
            <pc:sldMk cId="148356711" sldId="280"/>
            <ac:cxnSpMk id="82" creationId="{09A1B314-6C31-4306-A99F-5DDBC96AC303}"/>
          </ac:cxnSpMkLst>
        </pc:cxnChg>
        <pc:cxnChg chg="add mod">
          <ac:chgData name="matteo.tramontano@outlook.it" userId="5313d2f7f7afcdea" providerId="LiveId" clId="{1A0BD081-AE95-4141-B69D-2F3AF9347D15}" dt="2019-12-04T11:50:28.172" v="4305" actId="13822"/>
          <ac:cxnSpMkLst>
            <pc:docMk/>
            <pc:sldMk cId="148356711" sldId="280"/>
            <ac:cxnSpMk id="99" creationId="{2B3A7061-0A09-48C1-B102-DDB008E05537}"/>
          </ac:cxnSpMkLst>
        </pc:cxnChg>
        <pc:cxnChg chg="add mod">
          <ac:chgData name="matteo.tramontano@outlook.it" userId="5313d2f7f7afcdea" providerId="LiveId" clId="{1A0BD081-AE95-4141-B69D-2F3AF9347D15}" dt="2019-12-04T11:52:49.543" v="4354" actId="17032"/>
          <ac:cxnSpMkLst>
            <pc:docMk/>
            <pc:sldMk cId="148356711" sldId="280"/>
            <ac:cxnSpMk id="101" creationId="{1F60E5E3-90F9-4715-A484-1C08723BFBF0}"/>
          </ac:cxnSpMkLst>
        </pc:cxnChg>
        <pc:cxnChg chg="add mod">
          <ac:chgData name="matteo.tramontano@outlook.it" userId="5313d2f7f7afcdea" providerId="LiveId" clId="{1A0BD081-AE95-4141-B69D-2F3AF9347D15}" dt="2019-12-04T11:51:39.279" v="4324" actId="13822"/>
          <ac:cxnSpMkLst>
            <pc:docMk/>
            <pc:sldMk cId="148356711" sldId="280"/>
            <ac:cxnSpMk id="109" creationId="{40BEA2B4-DE27-495E-B9B7-06592A55F000}"/>
          </ac:cxnSpMkLst>
        </pc:cxnChg>
        <pc:cxnChg chg="add del mod">
          <ac:chgData name="matteo.tramontano@outlook.it" userId="5313d2f7f7afcdea" providerId="LiveId" clId="{1A0BD081-AE95-4141-B69D-2F3AF9347D15}" dt="2019-12-04T11:51:53.637" v="4328" actId="478"/>
          <ac:cxnSpMkLst>
            <pc:docMk/>
            <pc:sldMk cId="148356711" sldId="280"/>
            <ac:cxnSpMk id="111" creationId="{CC145895-9AC4-4A57-BE0E-2683B1F22AEE}"/>
          </ac:cxnSpMkLst>
        </pc:cxnChg>
        <pc:cxnChg chg="add del mod">
          <ac:chgData name="matteo.tramontano@outlook.it" userId="5313d2f7f7afcdea" providerId="LiveId" clId="{1A0BD081-AE95-4141-B69D-2F3AF9347D15}" dt="2019-12-04T11:51:58.397" v="4330" actId="478"/>
          <ac:cxnSpMkLst>
            <pc:docMk/>
            <pc:sldMk cId="148356711" sldId="280"/>
            <ac:cxnSpMk id="113" creationId="{72F2880D-9BC2-48E1-B6FA-EF5E69A888C3}"/>
          </ac:cxnSpMkLst>
        </pc:cxnChg>
        <pc:cxnChg chg="add mod">
          <ac:chgData name="matteo.tramontano@outlook.it" userId="5313d2f7f7afcdea" providerId="LiveId" clId="{1A0BD081-AE95-4141-B69D-2F3AF9347D15}" dt="2019-12-04T11:52:12.186" v="4334" actId="13822"/>
          <ac:cxnSpMkLst>
            <pc:docMk/>
            <pc:sldMk cId="148356711" sldId="280"/>
            <ac:cxnSpMk id="115" creationId="{1562D84F-D9A8-4534-861B-9137B990CFBE}"/>
          </ac:cxnSpMkLst>
        </pc:cxnChg>
      </pc:sldChg>
      <pc:sldChg chg="del delDesignElem">
        <pc:chgData name="matteo.tramontano@outlook.it" userId="5313d2f7f7afcdea" providerId="LiveId" clId="{1A0BD081-AE95-4141-B69D-2F3AF9347D15}" dt="2019-12-19T13:14:18.428" v="4413" actId="47"/>
        <pc:sldMkLst>
          <pc:docMk/>
          <pc:sldMk cId="3578859494" sldId="281"/>
        </pc:sldMkLst>
      </pc:sldChg>
      <pc:sldChg chg="add ord">
        <pc:chgData name="matteo.tramontano@outlook.it" userId="5313d2f7f7afcdea" providerId="LiveId" clId="{1A0BD081-AE95-4141-B69D-2F3AF9347D15}" dt="2019-12-19T13:14:13.436" v="4412"/>
        <pc:sldMkLst>
          <pc:docMk/>
          <pc:sldMk cId="1944542516"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12/19/2019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9658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12/19/2019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3745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12/19/2019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4419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12/19/2019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91138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12/19/2019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04324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12/19/2019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1557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12/19/2019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74322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12/19/2019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4082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12/19/2019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9058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12/19/2019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50708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12/19/2019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15860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12/19/2019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42003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9" r:id="rId5"/>
    <p:sldLayoutId id="2147483743" r:id="rId6"/>
    <p:sldLayoutId id="2147483744" r:id="rId7"/>
    <p:sldLayoutId id="2147483745" r:id="rId8"/>
    <p:sldLayoutId id="2147483748" r:id="rId9"/>
    <p:sldLayoutId id="2147483746" r:id="rId10"/>
    <p:sldLayoutId id="2147483747"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Immagine che contiene disegnando, orologio&#10;&#10;Descrizione generata automaticamente">
            <a:extLst>
              <a:ext uri="{FF2B5EF4-FFF2-40B4-BE49-F238E27FC236}">
                <a16:creationId xmlns:a16="http://schemas.microsoft.com/office/drawing/2014/main" id="{2ED20811-9A40-44A0-AE0F-F4DCB17DA0CD}"/>
              </a:ext>
            </a:extLst>
          </p:cNvPr>
          <p:cNvPicPr>
            <a:picLocks noChangeAspect="1"/>
          </p:cNvPicPr>
          <p:nvPr/>
        </p:nvPicPr>
        <p:blipFill rotWithShape="1">
          <a:blip r:embed="rId2"/>
          <a:srcRect t="443"/>
          <a:stretch/>
        </p:blipFill>
        <p:spPr>
          <a:xfrm>
            <a:off x="-1" y="10"/>
            <a:ext cx="12191999" cy="6857990"/>
          </a:xfrm>
          <a:prstGeom prst="rect">
            <a:avLst/>
          </a:prstGeom>
        </p:spPr>
      </p:pic>
      <p:sp>
        <p:nvSpPr>
          <p:cNvPr id="15" name="Rectangle 9">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97BEDAF-08EE-4C30-930F-F1A63C2D2299}"/>
              </a:ext>
            </a:extLst>
          </p:cNvPr>
          <p:cNvSpPr>
            <a:spLocks noGrp="1"/>
          </p:cNvSpPr>
          <p:nvPr>
            <p:ph type="ctrTitle"/>
          </p:nvPr>
        </p:nvSpPr>
        <p:spPr>
          <a:xfrm>
            <a:off x="735791" y="3331444"/>
            <a:ext cx="6470692" cy="1229306"/>
          </a:xfrm>
        </p:spPr>
        <p:txBody>
          <a:bodyPr>
            <a:normAutofit/>
          </a:bodyPr>
          <a:lstStyle/>
          <a:p>
            <a:r>
              <a:rPr lang="it-IT" sz="5400">
                <a:solidFill>
                  <a:schemeClr val="tx1"/>
                </a:solidFill>
              </a:rPr>
              <a:t>Task manager</a:t>
            </a:r>
            <a:endParaRPr lang="en-US" sz="5400">
              <a:solidFill>
                <a:schemeClr val="tx1"/>
              </a:solidFill>
            </a:endParaRPr>
          </a:p>
        </p:txBody>
      </p:sp>
      <p:sp>
        <p:nvSpPr>
          <p:cNvPr id="3" name="Sottotitolo 2">
            <a:extLst>
              <a:ext uri="{FF2B5EF4-FFF2-40B4-BE49-F238E27FC236}">
                <a16:creationId xmlns:a16="http://schemas.microsoft.com/office/drawing/2014/main" id="{6BEEF63A-2F07-471F-96D3-E8C5517C7011}"/>
              </a:ext>
            </a:extLst>
          </p:cNvPr>
          <p:cNvSpPr>
            <a:spLocks noGrp="1"/>
          </p:cNvSpPr>
          <p:nvPr>
            <p:ph type="subTitle" idx="1"/>
          </p:nvPr>
        </p:nvSpPr>
        <p:spPr>
          <a:xfrm>
            <a:off x="735791" y="4735799"/>
            <a:ext cx="6470693" cy="605256"/>
          </a:xfrm>
        </p:spPr>
        <p:txBody>
          <a:bodyPr>
            <a:normAutofit/>
          </a:bodyPr>
          <a:lstStyle/>
          <a:p>
            <a:pPr>
              <a:lnSpc>
                <a:spcPct val="90000"/>
              </a:lnSpc>
            </a:pPr>
            <a:r>
              <a:rPr lang="it-IT" sz="1100"/>
              <a:t>Matteo tramontano 772520</a:t>
            </a:r>
          </a:p>
          <a:p>
            <a:pPr>
              <a:lnSpc>
                <a:spcPct val="90000"/>
              </a:lnSpc>
            </a:pPr>
            <a:r>
              <a:rPr lang="it-IT" sz="1100"/>
              <a:t>Informatica per il management</a:t>
            </a:r>
            <a:endParaRPr lang="en-US" sz="1100"/>
          </a:p>
        </p:txBody>
      </p:sp>
      <p:cxnSp>
        <p:nvCxnSpPr>
          <p:cNvPr id="16" name="Straight Connector 11">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25323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9B82ED-7953-41C2-BDD6-0FC76EB14861}"/>
              </a:ext>
            </a:extLst>
          </p:cNvPr>
          <p:cNvSpPr>
            <a:spLocks noGrp="1"/>
          </p:cNvSpPr>
          <p:nvPr>
            <p:ph type="title"/>
          </p:nvPr>
        </p:nvSpPr>
        <p:spPr/>
        <p:txBody>
          <a:bodyPr/>
          <a:lstStyle/>
          <a:p>
            <a:r>
              <a:rPr lang="it-IT" dirty="0"/>
              <a:t>Eliminazione dei task</a:t>
            </a:r>
            <a:endParaRPr lang="en-US" dirty="0"/>
          </a:p>
        </p:txBody>
      </p:sp>
      <p:pic>
        <p:nvPicPr>
          <p:cNvPr id="6" name="Segnaposto contenuto 5" descr="Immagine che contiene screenshot&#10;&#10;Descrizione generata automaticamente">
            <a:extLst>
              <a:ext uri="{FF2B5EF4-FFF2-40B4-BE49-F238E27FC236}">
                <a16:creationId xmlns:a16="http://schemas.microsoft.com/office/drawing/2014/main" id="{F781F0C8-4EC8-4B5D-AACF-0716CC174A51}"/>
              </a:ext>
            </a:extLst>
          </p:cNvPr>
          <p:cNvPicPr>
            <a:picLocks noGrp="1" noChangeAspect="1"/>
          </p:cNvPicPr>
          <p:nvPr>
            <p:ph idx="1"/>
          </p:nvPr>
        </p:nvPicPr>
        <p:blipFill>
          <a:blip r:embed="rId2"/>
          <a:stretch>
            <a:fillRect/>
          </a:stretch>
        </p:blipFill>
        <p:spPr>
          <a:xfrm>
            <a:off x="4874999" y="233201"/>
            <a:ext cx="2442001" cy="5294313"/>
          </a:xfrm>
        </p:spPr>
      </p:pic>
      <p:sp>
        <p:nvSpPr>
          <p:cNvPr id="4" name="Segnaposto testo 3">
            <a:extLst>
              <a:ext uri="{FF2B5EF4-FFF2-40B4-BE49-F238E27FC236}">
                <a16:creationId xmlns:a16="http://schemas.microsoft.com/office/drawing/2014/main" id="{08611057-B480-496B-880B-C32442B5855D}"/>
              </a:ext>
            </a:extLst>
          </p:cNvPr>
          <p:cNvSpPr>
            <a:spLocks noGrp="1"/>
          </p:cNvSpPr>
          <p:nvPr>
            <p:ph type="body" sz="half" idx="2"/>
          </p:nvPr>
        </p:nvSpPr>
        <p:spPr/>
        <p:txBody>
          <a:bodyPr/>
          <a:lstStyle/>
          <a:p>
            <a:r>
              <a:rPr lang="it-IT" dirty="0"/>
              <a:t>Attenzione: Eliminare un task non equivale ad averlo completato, bensì equivale alla sua cancellazione dal database,  ovvero l’utente si rende conto che non deve più svolgere quell’attività e quindi la cancella dal database.</a:t>
            </a:r>
            <a:endParaRPr lang="en-US" dirty="0"/>
          </a:p>
        </p:txBody>
      </p:sp>
      <p:sp>
        <p:nvSpPr>
          <p:cNvPr id="7" name="CasellaDiTesto 6">
            <a:extLst>
              <a:ext uri="{FF2B5EF4-FFF2-40B4-BE49-F238E27FC236}">
                <a16:creationId xmlns:a16="http://schemas.microsoft.com/office/drawing/2014/main" id="{B62AA750-55AF-47C1-9A50-5723E96BB450}"/>
              </a:ext>
            </a:extLst>
          </p:cNvPr>
          <p:cNvSpPr txBox="1"/>
          <p:nvPr/>
        </p:nvSpPr>
        <p:spPr>
          <a:xfrm>
            <a:off x="7572375" y="628650"/>
            <a:ext cx="4410075" cy="1200329"/>
          </a:xfrm>
          <a:prstGeom prst="rect">
            <a:avLst/>
          </a:prstGeom>
          <a:noFill/>
        </p:spPr>
        <p:txBody>
          <a:bodyPr wrap="square" rtlCol="0">
            <a:spAutoFit/>
          </a:bodyPr>
          <a:lstStyle/>
          <a:p>
            <a:r>
              <a:rPr lang="it-IT" dirty="0"/>
              <a:t>Tramite un long click viene aperto un </a:t>
            </a:r>
            <a:r>
              <a:rPr lang="it-IT" dirty="0" err="1"/>
              <a:t>alert</a:t>
            </a:r>
            <a:r>
              <a:rPr lang="it-IT" dirty="0"/>
              <a:t> </a:t>
            </a:r>
            <a:r>
              <a:rPr lang="it-IT" dirty="0" err="1"/>
              <a:t>dialog</a:t>
            </a:r>
            <a:r>
              <a:rPr lang="it-IT" dirty="0"/>
              <a:t>. Premendo su «yes» il task viene eliminato dal database e di conseguenza non è più visibili nella task list.</a:t>
            </a:r>
            <a:endParaRPr lang="en-US" dirty="0"/>
          </a:p>
        </p:txBody>
      </p:sp>
    </p:spTree>
    <p:extLst>
      <p:ext uri="{BB962C8B-B14F-4D97-AF65-F5344CB8AC3E}">
        <p14:creationId xmlns:p14="http://schemas.microsoft.com/office/powerpoint/2010/main" val="412659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239CE-EB27-4B53-8261-9B579CAA794B}"/>
              </a:ext>
            </a:extLst>
          </p:cNvPr>
          <p:cNvSpPr>
            <a:spLocks noGrp="1"/>
          </p:cNvSpPr>
          <p:nvPr>
            <p:ph type="title"/>
          </p:nvPr>
        </p:nvSpPr>
        <p:spPr/>
        <p:txBody>
          <a:bodyPr/>
          <a:lstStyle/>
          <a:p>
            <a:r>
              <a:rPr lang="it-IT" dirty="0"/>
              <a:t>Lo stato dei Task</a:t>
            </a:r>
            <a:endParaRPr lang="en-US" dirty="0"/>
          </a:p>
        </p:txBody>
      </p:sp>
      <p:sp>
        <p:nvSpPr>
          <p:cNvPr id="3" name="Segnaposto contenuto 2">
            <a:extLst>
              <a:ext uri="{FF2B5EF4-FFF2-40B4-BE49-F238E27FC236}">
                <a16:creationId xmlns:a16="http://schemas.microsoft.com/office/drawing/2014/main" id="{47AE6A2C-5CB3-47EF-94B2-9A0FAE6B4621}"/>
              </a:ext>
            </a:extLst>
          </p:cNvPr>
          <p:cNvSpPr>
            <a:spLocks noGrp="1"/>
          </p:cNvSpPr>
          <p:nvPr>
            <p:ph idx="1"/>
          </p:nvPr>
        </p:nvSpPr>
        <p:spPr/>
        <p:txBody>
          <a:bodyPr/>
          <a:lstStyle/>
          <a:p>
            <a:r>
              <a:rPr lang="it-IT" dirty="0"/>
              <a:t>Un task può avere tre stati:</a:t>
            </a:r>
          </a:p>
          <a:p>
            <a:r>
              <a:rPr lang="it-IT" dirty="0"/>
              <a:t>Open – On </a:t>
            </a:r>
            <a:r>
              <a:rPr lang="it-IT" dirty="0" err="1"/>
              <a:t>doing</a:t>
            </a:r>
            <a:r>
              <a:rPr lang="it-IT" dirty="0"/>
              <a:t> – Close (database)</a:t>
            </a:r>
          </a:p>
          <a:p>
            <a:r>
              <a:rPr lang="it-IT" dirty="0"/>
              <a:t>Appena creato lo stato viene automaticamente impostato a «Open» successivamente l’utente può decidere se passare allo stato «On </a:t>
            </a:r>
            <a:r>
              <a:rPr lang="it-IT" dirty="0" err="1"/>
              <a:t>Doing</a:t>
            </a:r>
            <a:r>
              <a:rPr lang="it-IT" dirty="0"/>
              <a:t>» per poi passare a «Close».</a:t>
            </a:r>
          </a:p>
          <a:p>
            <a:r>
              <a:rPr lang="it-IT" dirty="0"/>
              <a:t>(L’utente può anche passare direttamente allo stato «Close» senza passare per lo stato «</a:t>
            </a:r>
            <a:r>
              <a:rPr lang="it-IT" dirty="0" err="1"/>
              <a:t>Ondoing</a:t>
            </a:r>
            <a:r>
              <a:rPr lang="it-IT" dirty="0"/>
              <a:t>»).</a:t>
            </a:r>
            <a:endParaRPr lang="en-US" dirty="0"/>
          </a:p>
        </p:txBody>
      </p:sp>
      <p:sp>
        <p:nvSpPr>
          <p:cNvPr id="4" name="Segnaposto testo 3">
            <a:extLst>
              <a:ext uri="{FF2B5EF4-FFF2-40B4-BE49-F238E27FC236}">
                <a16:creationId xmlns:a16="http://schemas.microsoft.com/office/drawing/2014/main" id="{DD69D12A-FAA3-4DC6-9219-B258231C1E38}"/>
              </a:ext>
            </a:extLst>
          </p:cNvPr>
          <p:cNvSpPr>
            <a:spLocks noGrp="1"/>
          </p:cNvSpPr>
          <p:nvPr>
            <p:ph type="body" sz="half" idx="2"/>
          </p:nvPr>
        </p:nvSpPr>
        <p:spPr/>
        <p:txBody>
          <a:bodyPr/>
          <a:lstStyle/>
          <a:p>
            <a:r>
              <a:rPr lang="it-IT" dirty="0"/>
              <a:t>Lo stato di ogni task è salvato sul database e gestito tramite essi.</a:t>
            </a:r>
          </a:p>
          <a:p>
            <a:endParaRPr lang="en-US" dirty="0"/>
          </a:p>
        </p:txBody>
      </p:sp>
    </p:spTree>
    <p:extLst>
      <p:ext uri="{BB962C8B-B14F-4D97-AF65-F5344CB8AC3E}">
        <p14:creationId xmlns:p14="http://schemas.microsoft.com/office/powerpoint/2010/main" val="303933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C70C4E-9890-4031-A3E4-30291A43A6C2}"/>
              </a:ext>
            </a:extLst>
          </p:cNvPr>
          <p:cNvSpPr>
            <a:spLocks noGrp="1"/>
          </p:cNvSpPr>
          <p:nvPr>
            <p:ph type="title"/>
          </p:nvPr>
        </p:nvSpPr>
        <p:spPr/>
        <p:txBody>
          <a:bodyPr/>
          <a:lstStyle/>
          <a:p>
            <a:r>
              <a:rPr lang="it-IT" dirty="0"/>
              <a:t>Notifiche</a:t>
            </a:r>
            <a:endParaRPr lang="en-US" dirty="0"/>
          </a:p>
        </p:txBody>
      </p:sp>
      <p:pic>
        <p:nvPicPr>
          <p:cNvPr id="6" name="Segnaposto contenuto 5" descr="Immagine che contiene screenshot&#10;&#10;Descrizione generata automaticamente">
            <a:extLst>
              <a:ext uri="{FF2B5EF4-FFF2-40B4-BE49-F238E27FC236}">
                <a16:creationId xmlns:a16="http://schemas.microsoft.com/office/drawing/2014/main" id="{DB046FE4-031D-4D66-A0B4-1F794DBDC43A}"/>
              </a:ext>
            </a:extLst>
          </p:cNvPr>
          <p:cNvPicPr>
            <a:picLocks noGrp="1" noChangeAspect="1"/>
          </p:cNvPicPr>
          <p:nvPr>
            <p:ph idx="1"/>
          </p:nvPr>
        </p:nvPicPr>
        <p:blipFill>
          <a:blip r:embed="rId2"/>
          <a:stretch>
            <a:fillRect/>
          </a:stretch>
        </p:blipFill>
        <p:spPr>
          <a:xfrm>
            <a:off x="4857751" y="295145"/>
            <a:ext cx="2962274" cy="6418261"/>
          </a:xfrm>
        </p:spPr>
      </p:pic>
      <p:sp>
        <p:nvSpPr>
          <p:cNvPr id="4" name="Segnaposto testo 3">
            <a:extLst>
              <a:ext uri="{FF2B5EF4-FFF2-40B4-BE49-F238E27FC236}">
                <a16:creationId xmlns:a16="http://schemas.microsoft.com/office/drawing/2014/main" id="{1BBB0108-6EBD-40F1-AFCB-F07DD2C428A9}"/>
              </a:ext>
            </a:extLst>
          </p:cNvPr>
          <p:cNvSpPr>
            <a:spLocks noGrp="1"/>
          </p:cNvSpPr>
          <p:nvPr>
            <p:ph type="body" sz="half" idx="2"/>
          </p:nvPr>
        </p:nvSpPr>
        <p:spPr/>
        <p:txBody>
          <a:bodyPr/>
          <a:lstStyle/>
          <a:p>
            <a:r>
              <a:rPr lang="it-IT" dirty="0"/>
              <a:t>Le notifiche vengono gestite tramite una classe chiamata </a:t>
            </a:r>
            <a:r>
              <a:rPr lang="it-IT" dirty="0" err="1"/>
              <a:t>alarm</a:t>
            </a:r>
            <a:r>
              <a:rPr lang="it-IT" dirty="0"/>
              <a:t> </a:t>
            </a:r>
            <a:r>
              <a:rPr lang="it-IT" dirty="0" err="1"/>
              <a:t>receiver</a:t>
            </a:r>
            <a:r>
              <a:rPr lang="it-IT" dirty="0"/>
              <a:t>, estensione del broadcast </a:t>
            </a:r>
            <a:r>
              <a:rPr lang="it-IT" dirty="0" err="1"/>
              <a:t>receiver</a:t>
            </a:r>
            <a:r>
              <a:rPr lang="it-IT" dirty="0"/>
              <a:t>.</a:t>
            </a:r>
            <a:endParaRPr lang="en-US" dirty="0"/>
          </a:p>
        </p:txBody>
      </p:sp>
      <p:sp>
        <p:nvSpPr>
          <p:cNvPr id="7" name="CasellaDiTesto 6">
            <a:extLst>
              <a:ext uri="{FF2B5EF4-FFF2-40B4-BE49-F238E27FC236}">
                <a16:creationId xmlns:a16="http://schemas.microsoft.com/office/drawing/2014/main" id="{DE3FA5B8-849A-4131-98B2-E54F394AA852}"/>
              </a:ext>
            </a:extLst>
          </p:cNvPr>
          <p:cNvSpPr txBox="1"/>
          <p:nvPr/>
        </p:nvSpPr>
        <p:spPr>
          <a:xfrm>
            <a:off x="8130988" y="519953"/>
            <a:ext cx="3702424" cy="3970318"/>
          </a:xfrm>
          <a:prstGeom prst="rect">
            <a:avLst/>
          </a:prstGeom>
          <a:noFill/>
        </p:spPr>
        <p:txBody>
          <a:bodyPr wrap="square" rtlCol="0">
            <a:spAutoFit/>
          </a:bodyPr>
          <a:lstStyle/>
          <a:p>
            <a:r>
              <a:rPr lang="it-IT" dirty="0"/>
              <a:t>Quando scatta l’ora settata come scadenza del task sul nostro device arriva quindi la notifica da parte della nostra applicazione nella quale troviamo:</a:t>
            </a:r>
          </a:p>
          <a:p>
            <a:r>
              <a:rPr lang="it-IT" dirty="0"/>
              <a:t>Nome Applicazione</a:t>
            </a:r>
          </a:p>
          <a:p>
            <a:r>
              <a:rPr lang="it-IT" dirty="0"/>
              <a:t>Task</a:t>
            </a:r>
          </a:p>
          <a:p>
            <a:r>
              <a:rPr lang="it-IT" dirty="0"/>
              <a:t>Categoria</a:t>
            </a:r>
          </a:p>
          <a:p>
            <a:r>
              <a:rPr lang="it-IT" dirty="0"/>
              <a:t>Cliccando poi sulla notifica veniamo mandati alla pagine di gestione del singolo task (vedi slide successiva) nella quale possiamo decidere l’azione da svolgere.</a:t>
            </a:r>
          </a:p>
          <a:p>
            <a:endParaRPr lang="en-US" dirty="0"/>
          </a:p>
        </p:txBody>
      </p:sp>
    </p:spTree>
    <p:extLst>
      <p:ext uri="{BB962C8B-B14F-4D97-AF65-F5344CB8AC3E}">
        <p14:creationId xmlns:p14="http://schemas.microsoft.com/office/powerpoint/2010/main" val="57734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532FAD-0250-47D9-9A69-4AF33342C795}"/>
              </a:ext>
            </a:extLst>
          </p:cNvPr>
          <p:cNvSpPr>
            <a:spLocks noGrp="1"/>
          </p:cNvSpPr>
          <p:nvPr>
            <p:ph type="title"/>
          </p:nvPr>
        </p:nvSpPr>
        <p:spPr/>
        <p:txBody>
          <a:bodyPr/>
          <a:lstStyle/>
          <a:p>
            <a:r>
              <a:rPr lang="it-IT" dirty="0"/>
              <a:t>Gestione del task</a:t>
            </a:r>
            <a:endParaRPr lang="en-US" dirty="0"/>
          </a:p>
        </p:txBody>
      </p:sp>
      <p:pic>
        <p:nvPicPr>
          <p:cNvPr id="6" name="Segnaposto contenuto 5" descr="Immagine che contiene screenshot&#10;&#10;Descrizione generata automaticamente">
            <a:extLst>
              <a:ext uri="{FF2B5EF4-FFF2-40B4-BE49-F238E27FC236}">
                <a16:creationId xmlns:a16="http://schemas.microsoft.com/office/drawing/2014/main" id="{76E62F74-551D-4D8A-902C-0012985FF53B}"/>
              </a:ext>
            </a:extLst>
          </p:cNvPr>
          <p:cNvPicPr>
            <a:picLocks noGrp="1" noChangeAspect="1"/>
          </p:cNvPicPr>
          <p:nvPr>
            <p:ph idx="1"/>
          </p:nvPr>
        </p:nvPicPr>
        <p:blipFill>
          <a:blip r:embed="rId2"/>
          <a:stretch>
            <a:fillRect/>
          </a:stretch>
        </p:blipFill>
        <p:spPr>
          <a:xfrm>
            <a:off x="4874235" y="146050"/>
            <a:ext cx="2443529" cy="5294313"/>
          </a:xfrm>
        </p:spPr>
      </p:pic>
      <p:sp>
        <p:nvSpPr>
          <p:cNvPr id="4" name="Segnaposto testo 3">
            <a:extLst>
              <a:ext uri="{FF2B5EF4-FFF2-40B4-BE49-F238E27FC236}">
                <a16:creationId xmlns:a16="http://schemas.microsoft.com/office/drawing/2014/main" id="{493925A8-E099-4074-BBF5-EFA8E73AB357}"/>
              </a:ext>
            </a:extLst>
          </p:cNvPr>
          <p:cNvSpPr>
            <a:spLocks noGrp="1"/>
          </p:cNvSpPr>
          <p:nvPr>
            <p:ph type="body" sz="half" idx="2"/>
          </p:nvPr>
        </p:nvSpPr>
        <p:spPr/>
        <p:txBody>
          <a:bodyPr/>
          <a:lstStyle/>
          <a:p>
            <a:r>
              <a:rPr lang="it-IT" dirty="0"/>
              <a:t>Facendo un singolo click sul task è possibile vedere tutte le informazioni riguardanti tale task.</a:t>
            </a:r>
            <a:endParaRPr lang="en-US" dirty="0"/>
          </a:p>
        </p:txBody>
      </p:sp>
      <p:sp>
        <p:nvSpPr>
          <p:cNvPr id="7" name="CasellaDiTesto 6">
            <a:extLst>
              <a:ext uri="{FF2B5EF4-FFF2-40B4-BE49-F238E27FC236}">
                <a16:creationId xmlns:a16="http://schemas.microsoft.com/office/drawing/2014/main" id="{020E1198-19A2-443D-BA86-F9A1A5B0C156}"/>
              </a:ext>
            </a:extLst>
          </p:cNvPr>
          <p:cNvSpPr txBox="1"/>
          <p:nvPr/>
        </p:nvSpPr>
        <p:spPr>
          <a:xfrm>
            <a:off x="7610475" y="438150"/>
            <a:ext cx="4343400" cy="4247317"/>
          </a:xfrm>
          <a:prstGeom prst="rect">
            <a:avLst/>
          </a:prstGeom>
          <a:noFill/>
        </p:spPr>
        <p:txBody>
          <a:bodyPr wrap="square" rtlCol="0">
            <a:spAutoFit/>
          </a:bodyPr>
          <a:lstStyle/>
          <a:p>
            <a:r>
              <a:rPr lang="it-IT" dirty="0"/>
              <a:t>Una volta cliccato sull’ item rappresentate il task che vogliamo aprire possiamo vedere tutte le informazioni riguardanti esso, da qui sono possibili tre azioni corrispondenti ai tre rispettivi bottoni:</a:t>
            </a:r>
          </a:p>
          <a:p>
            <a:r>
              <a:rPr lang="it-IT" b="1" dirty="0"/>
              <a:t>ON DOING</a:t>
            </a:r>
            <a:r>
              <a:rPr lang="it-IT" dirty="0"/>
              <a:t>: Setta lo stato del task a «On </a:t>
            </a:r>
            <a:r>
              <a:rPr lang="it-IT" dirty="0" err="1"/>
              <a:t>Doing</a:t>
            </a:r>
            <a:r>
              <a:rPr lang="it-IT" dirty="0"/>
              <a:t>», il task verrà contrassegnato come in svolgimento e resterà visibile all’utente.</a:t>
            </a:r>
          </a:p>
          <a:p>
            <a:r>
              <a:rPr lang="it-IT" b="1" dirty="0"/>
              <a:t>DONE</a:t>
            </a:r>
            <a:r>
              <a:rPr lang="it-IT" dirty="0"/>
              <a:t>: Setta lo stato del task a «Close» il task contrassegnato come </a:t>
            </a:r>
            <a:r>
              <a:rPr lang="it-IT" dirty="0" err="1"/>
              <a:t>close</a:t>
            </a:r>
            <a:r>
              <a:rPr lang="it-IT" dirty="0"/>
              <a:t> non sarà più visibile nella lista.</a:t>
            </a:r>
          </a:p>
          <a:p>
            <a:r>
              <a:rPr lang="it-IT" b="1" dirty="0"/>
              <a:t>EDIT</a:t>
            </a:r>
            <a:r>
              <a:rPr lang="it-IT" dirty="0"/>
              <a:t>: </a:t>
            </a:r>
            <a:r>
              <a:rPr lang="it-IT" dirty="0" err="1"/>
              <a:t>Nell’edit</a:t>
            </a:r>
            <a:r>
              <a:rPr lang="it-IT" dirty="0"/>
              <a:t> l’utente ha la possibilità di modificare gli attributi del suo task, soprattutto data e ora di scadenza, il che equivale a rimandare il task.</a:t>
            </a:r>
            <a:endParaRPr lang="en-US" dirty="0"/>
          </a:p>
        </p:txBody>
      </p:sp>
    </p:spTree>
    <p:extLst>
      <p:ext uri="{BB962C8B-B14F-4D97-AF65-F5344CB8AC3E}">
        <p14:creationId xmlns:p14="http://schemas.microsoft.com/office/powerpoint/2010/main" val="355683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43408-5E7B-41BA-960D-068D21B3FCA8}"/>
              </a:ext>
            </a:extLst>
          </p:cNvPr>
          <p:cNvSpPr>
            <a:spLocks noGrp="1"/>
          </p:cNvSpPr>
          <p:nvPr>
            <p:ph type="title"/>
          </p:nvPr>
        </p:nvSpPr>
        <p:spPr/>
        <p:txBody>
          <a:bodyPr/>
          <a:lstStyle/>
          <a:p>
            <a:r>
              <a:rPr lang="it-IT" dirty="0" err="1"/>
              <a:t>Edit</a:t>
            </a:r>
            <a:r>
              <a:rPr lang="it-IT" dirty="0"/>
              <a:t> task</a:t>
            </a:r>
            <a:endParaRPr lang="en-US" dirty="0"/>
          </a:p>
        </p:txBody>
      </p:sp>
      <p:pic>
        <p:nvPicPr>
          <p:cNvPr id="6" name="Segnaposto contenuto 5" descr="Immagine che contiene screenshot&#10;&#10;Descrizione generata automaticamente">
            <a:extLst>
              <a:ext uri="{FF2B5EF4-FFF2-40B4-BE49-F238E27FC236}">
                <a16:creationId xmlns:a16="http://schemas.microsoft.com/office/drawing/2014/main" id="{81EDB9C6-3561-41EA-A60B-A94787CDF334}"/>
              </a:ext>
            </a:extLst>
          </p:cNvPr>
          <p:cNvPicPr>
            <a:picLocks noGrp="1" noChangeAspect="1"/>
          </p:cNvPicPr>
          <p:nvPr>
            <p:ph idx="1"/>
          </p:nvPr>
        </p:nvPicPr>
        <p:blipFill>
          <a:blip r:embed="rId2"/>
          <a:stretch>
            <a:fillRect/>
          </a:stretch>
        </p:blipFill>
        <p:spPr>
          <a:xfrm>
            <a:off x="5417924" y="264324"/>
            <a:ext cx="2442001" cy="5294313"/>
          </a:xfrm>
        </p:spPr>
      </p:pic>
      <p:sp>
        <p:nvSpPr>
          <p:cNvPr id="4" name="Segnaposto testo 3">
            <a:extLst>
              <a:ext uri="{FF2B5EF4-FFF2-40B4-BE49-F238E27FC236}">
                <a16:creationId xmlns:a16="http://schemas.microsoft.com/office/drawing/2014/main" id="{6AA4E386-BB31-4602-99D0-6CB4B7631A14}"/>
              </a:ext>
            </a:extLst>
          </p:cNvPr>
          <p:cNvSpPr>
            <a:spLocks noGrp="1"/>
          </p:cNvSpPr>
          <p:nvPr>
            <p:ph type="body" sz="half" idx="2"/>
          </p:nvPr>
        </p:nvSpPr>
        <p:spPr/>
        <p:txBody>
          <a:bodyPr/>
          <a:lstStyle/>
          <a:p>
            <a:r>
              <a:rPr lang="it-IT" dirty="0"/>
              <a:t>Tramite </a:t>
            </a:r>
            <a:r>
              <a:rPr lang="it-IT" dirty="0" err="1"/>
              <a:t>l’edit</a:t>
            </a:r>
            <a:r>
              <a:rPr lang="it-IT" dirty="0"/>
              <a:t> task è possibile sia la modifica </a:t>
            </a:r>
            <a:r>
              <a:rPr lang="it-IT" dirty="0" err="1"/>
              <a:t>dell</a:t>
            </a:r>
            <a:r>
              <a:rPr lang="it-IT" dirty="0"/>
              <a:t> task (Nome, Categoria e priorità) che la modifica di data e ora (ovvero il </a:t>
            </a:r>
            <a:r>
              <a:rPr lang="it-IT" dirty="0" err="1"/>
              <a:t>remaind</a:t>
            </a:r>
            <a:r>
              <a:rPr lang="it-IT" dirty="0"/>
              <a:t>).</a:t>
            </a:r>
            <a:r>
              <a:rPr lang="it-IT" u="sng" dirty="0"/>
              <a:t> </a:t>
            </a:r>
          </a:p>
          <a:p>
            <a:r>
              <a:rPr lang="it-IT" u="sng" dirty="0"/>
              <a:t>Cliccando poi sul bottone «SAVE» le modifiche vengono salvate altrimenti è sufficiente  il tasto back.</a:t>
            </a:r>
            <a:endParaRPr lang="en-US" dirty="0"/>
          </a:p>
        </p:txBody>
      </p:sp>
      <p:pic>
        <p:nvPicPr>
          <p:cNvPr id="8" name="Immagine 7" descr="Immagine che contiene screenshot&#10;&#10;Descrizione generata automaticamente">
            <a:extLst>
              <a:ext uri="{FF2B5EF4-FFF2-40B4-BE49-F238E27FC236}">
                <a16:creationId xmlns:a16="http://schemas.microsoft.com/office/drawing/2014/main" id="{FE053864-AA9F-49FE-9B93-06F07390B6CE}"/>
              </a:ext>
            </a:extLst>
          </p:cNvPr>
          <p:cNvPicPr>
            <a:picLocks noChangeAspect="1"/>
          </p:cNvPicPr>
          <p:nvPr/>
        </p:nvPicPr>
        <p:blipFill>
          <a:blip r:embed="rId3"/>
          <a:stretch>
            <a:fillRect/>
          </a:stretch>
        </p:blipFill>
        <p:spPr>
          <a:xfrm>
            <a:off x="9340899" y="264324"/>
            <a:ext cx="2442001" cy="5294310"/>
          </a:xfrm>
          <a:prstGeom prst="rect">
            <a:avLst/>
          </a:prstGeom>
        </p:spPr>
      </p:pic>
      <p:sp>
        <p:nvSpPr>
          <p:cNvPr id="9" name="CasellaDiTesto 8">
            <a:extLst>
              <a:ext uri="{FF2B5EF4-FFF2-40B4-BE49-F238E27FC236}">
                <a16:creationId xmlns:a16="http://schemas.microsoft.com/office/drawing/2014/main" id="{AB06E8D9-E105-46F0-B501-7AF5EEBC8CD8}"/>
              </a:ext>
            </a:extLst>
          </p:cNvPr>
          <p:cNvSpPr txBox="1"/>
          <p:nvPr/>
        </p:nvSpPr>
        <p:spPr>
          <a:xfrm>
            <a:off x="4924425" y="5867400"/>
            <a:ext cx="3238500" cy="369332"/>
          </a:xfrm>
          <a:prstGeom prst="rect">
            <a:avLst/>
          </a:prstGeom>
          <a:noFill/>
        </p:spPr>
        <p:txBody>
          <a:bodyPr wrap="square" rtlCol="0">
            <a:spAutoFit/>
          </a:bodyPr>
          <a:lstStyle/>
          <a:p>
            <a:r>
              <a:rPr lang="it-IT" dirty="0"/>
              <a:t>Schermata </a:t>
            </a:r>
            <a:r>
              <a:rPr lang="it-IT" dirty="0" err="1"/>
              <a:t>dell’edit</a:t>
            </a:r>
            <a:endParaRPr lang="en-US" dirty="0"/>
          </a:p>
        </p:txBody>
      </p:sp>
      <p:sp>
        <p:nvSpPr>
          <p:cNvPr id="10" name="CasellaDiTesto 9">
            <a:extLst>
              <a:ext uri="{FF2B5EF4-FFF2-40B4-BE49-F238E27FC236}">
                <a16:creationId xmlns:a16="http://schemas.microsoft.com/office/drawing/2014/main" id="{6BA4F7C2-B095-4315-B5E1-5338E648D0E7}"/>
              </a:ext>
            </a:extLst>
          </p:cNvPr>
          <p:cNvSpPr txBox="1"/>
          <p:nvPr/>
        </p:nvSpPr>
        <p:spPr>
          <a:xfrm>
            <a:off x="9210675" y="5867400"/>
            <a:ext cx="2752725" cy="646331"/>
          </a:xfrm>
          <a:prstGeom prst="rect">
            <a:avLst/>
          </a:prstGeom>
          <a:noFill/>
        </p:spPr>
        <p:txBody>
          <a:bodyPr wrap="square" rtlCol="0">
            <a:spAutoFit/>
          </a:bodyPr>
          <a:lstStyle/>
          <a:p>
            <a:r>
              <a:rPr lang="it-IT" dirty="0"/>
              <a:t>Esempio di reinserimento data con data </a:t>
            </a:r>
            <a:r>
              <a:rPr lang="it-IT" dirty="0" err="1"/>
              <a:t>picker</a:t>
            </a:r>
            <a:r>
              <a:rPr lang="it-IT" dirty="0"/>
              <a:t> </a:t>
            </a:r>
            <a:r>
              <a:rPr lang="it-IT" dirty="0" err="1"/>
              <a:t>dialog</a:t>
            </a:r>
            <a:endParaRPr lang="en-US" dirty="0"/>
          </a:p>
        </p:txBody>
      </p:sp>
    </p:spTree>
    <p:extLst>
      <p:ext uri="{BB962C8B-B14F-4D97-AF65-F5344CB8AC3E}">
        <p14:creationId xmlns:p14="http://schemas.microsoft.com/office/powerpoint/2010/main" val="342250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CACAF3-7B15-4A0B-B82E-6C7A50E812DA}"/>
              </a:ext>
            </a:extLst>
          </p:cNvPr>
          <p:cNvSpPr>
            <a:spLocks noGrp="1"/>
          </p:cNvSpPr>
          <p:nvPr>
            <p:ph type="title"/>
          </p:nvPr>
        </p:nvSpPr>
        <p:spPr/>
        <p:txBody>
          <a:bodyPr/>
          <a:lstStyle/>
          <a:p>
            <a:r>
              <a:rPr lang="it-IT" dirty="0"/>
              <a:t>La visione a calendario</a:t>
            </a:r>
            <a:endParaRPr lang="en-US" dirty="0"/>
          </a:p>
        </p:txBody>
      </p:sp>
      <p:sp>
        <p:nvSpPr>
          <p:cNvPr id="3" name="Segnaposto contenuto 2">
            <a:extLst>
              <a:ext uri="{FF2B5EF4-FFF2-40B4-BE49-F238E27FC236}">
                <a16:creationId xmlns:a16="http://schemas.microsoft.com/office/drawing/2014/main" id="{F918B96C-BFDF-4B28-94D3-CA6DCC1115EB}"/>
              </a:ext>
            </a:extLst>
          </p:cNvPr>
          <p:cNvSpPr>
            <a:spLocks noGrp="1"/>
          </p:cNvSpPr>
          <p:nvPr>
            <p:ph idx="1"/>
          </p:nvPr>
        </p:nvSpPr>
        <p:spPr/>
        <p:txBody>
          <a:bodyPr/>
          <a:lstStyle/>
          <a:p>
            <a:r>
              <a:rPr lang="it-IT" dirty="0"/>
              <a:t>L’applicazione mette a disposizione anche una visualizzazione a calendario, la quale equivale quindi a un filtraggio per data reso notevolmente più user </a:t>
            </a:r>
            <a:r>
              <a:rPr lang="it-IT" dirty="0" err="1"/>
              <a:t>friendly</a:t>
            </a:r>
            <a:r>
              <a:rPr lang="it-IT" dirty="0"/>
              <a:t> grazie appunto alla </a:t>
            </a:r>
            <a:r>
              <a:rPr lang="it-IT" dirty="0" err="1"/>
              <a:t>calndar</a:t>
            </a:r>
            <a:r>
              <a:rPr lang="it-IT" dirty="0"/>
              <a:t> </a:t>
            </a:r>
            <a:r>
              <a:rPr lang="it-IT" dirty="0" err="1"/>
              <a:t>view</a:t>
            </a:r>
            <a:r>
              <a:rPr lang="it-IT" dirty="0"/>
              <a:t> messa a disposizione da </a:t>
            </a:r>
            <a:r>
              <a:rPr lang="it-IT" dirty="0" err="1"/>
              <a:t>android</a:t>
            </a:r>
            <a:r>
              <a:rPr lang="it-IT" dirty="0"/>
              <a:t> studio.</a:t>
            </a:r>
          </a:p>
          <a:p>
            <a:r>
              <a:rPr lang="it-IT" dirty="0"/>
              <a:t>Dal calendario è possibile fare le stesse operazioni di modifica/eliminazione/</a:t>
            </a:r>
            <a:r>
              <a:rPr lang="it-IT" dirty="0" err="1"/>
              <a:t>remind</a:t>
            </a:r>
            <a:r>
              <a:rPr lang="it-IT" dirty="0"/>
              <a:t> sui task viste nelle slide precedenti</a:t>
            </a:r>
          </a:p>
          <a:p>
            <a:endParaRPr lang="en-US" dirty="0"/>
          </a:p>
        </p:txBody>
      </p:sp>
      <p:sp>
        <p:nvSpPr>
          <p:cNvPr id="4" name="Segnaposto testo 3">
            <a:extLst>
              <a:ext uri="{FF2B5EF4-FFF2-40B4-BE49-F238E27FC236}">
                <a16:creationId xmlns:a16="http://schemas.microsoft.com/office/drawing/2014/main" id="{C47C7EC3-7C09-47D3-84AB-87DF38276BF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94434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77A290-F799-4E6C-83E5-849CDF9A420B}"/>
              </a:ext>
            </a:extLst>
          </p:cNvPr>
          <p:cNvSpPr>
            <a:spLocks noGrp="1"/>
          </p:cNvSpPr>
          <p:nvPr>
            <p:ph type="title"/>
          </p:nvPr>
        </p:nvSpPr>
        <p:spPr/>
        <p:txBody>
          <a:bodyPr/>
          <a:lstStyle/>
          <a:p>
            <a:r>
              <a:rPr lang="it-IT" dirty="0"/>
              <a:t>Visione a Calendario</a:t>
            </a:r>
            <a:endParaRPr lang="en-US" dirty="0"/>
          </a:p>
        </p:txBody>
      </p:sp>
      <p:sp>
        <p:nvSpPr>
          <p:cNvPr id="4" name="Segnaposto testo 3">
            <a:extLst>
              <a:ext uri="{FF2B5EF4-FFF2-40B4-BE49-F238E27FC236}">
                <a16:creationId xmlns:a16="http://schemas.microsoft.com/office/drawing/2014/main" id="{6D905442-7A87-4395-B590-3E6A6901B164}"/>
              </a:ext>
            </a:extLst>
          </p:cNvPr>
          <p:cNvSpPr>
            <a:spLocks noGrp="1"/>
          </p:cNvSpPr>
          <p:nvPr>
            <p:ph type="body" sz="half" idx="2"/>
          </p:nvPr>
        </p:nvSpPr>
        <p:spPr/>
        <p:txBody>
          <a:bodyPr/>
          <a:lstStyle/>
          <a:p>
            <a:r>
              <a:rPr lang="it-IT" dirty="0"/>
              <a:t>L’activity è divisa in due parti, nella parte superiore la </a:t>
            </a:r>
            <a:r>
              <a:rPr lang="it-IT" dirty="0" err="1"/>
              <a:t>calendar</a:t>
            </a:r>
            <a:r>
              <a:rPr lang="it-IT" dirty="0"/>
              <a:t> </a:t>
            </a:r>
            <a:r>
              <a:rPr lang="it-IT" dirty="0" err="1"/>
              <a:t>view</a:t>
            </a:r>
            <a:r>
              <a:rPr lang="it-IT" dirty="0"/>
              <a:t> fornita da </a:t>
            </a:r>
            <a:r>
              <a:rPr lang="it-IT" dirty="0" err="1"/>
              <a:t>android</a:t>
            </a:r>
            <a:r>
              <a:rPr lang="it-IT" dirty="0"/>
              <a:t> studio, mentre nella parte inferiore si trova la list </a:t>
            </a:r>
            <a:r>
              <a:rPr lang="it-IT" dirty="0" err="1"/>
              <a:t>view</a:t>
            </a:r>
            <a:r>
              <a:rPr lang="it-IT" dirty="0"/>
              <a:t> dei nostri task, filtrata per data selezionata.</a:t>
            </a:r>
            <a:endParaRPr lang="en-US" dirty="0"/>
          </a:p>
        </p:txBody>
      </p:sp>
      <p:sp>
        <p:nvSpPr>
          <p:cNvPr id="8" name="CasellaDiTesto 7">
            <a:extLst>
              <a:ext uri="{FF2B5EF4-FFF2-40B4-BE49-F238E27FC236}">
                <a16:creationId xmlns:a16="http://schemas.microsoft.com/office/drawing/2014/main" id="{EF50B058-61F7-4D2B-B63B-49E4F0E23795}"/>
              </a:ext>
            </a:extLst>
          </p:cNvPr>
          <p:cNvSpPr txBox="1"/>
          <p:nvPr/>
        </p:nvSpPr>
        <p:spPr>
          <a:xfrm>
            <a:off x="7781364" y="426353"/>
            <a:ext cx="4078941" cy="3693319"/>
          </a:xfrm>
          <a:prstGeom prst="rect">
            <a:avLst/>
          </a:prstGeom>
          <a:noFill/>
        </p:spPr>
        <p:txBody>
          <a:bodyPr wrap="square" rtlCol="0">
            <a:spAutoFit/>
          </a:bodyPr>
          <a:lstStyle/>
          <a:p>
            <a:r>
              <a:rPr lang="it-IT" dirty="0"/>
              <a:t>Cliccando su una data quindi l’utente visualizzerà la lista di eventi relativi a quella data, inoltre potrà effettuare le stesse operazioni descritte in precedenza, effettuando lo stesso procedimento.</a:t>
            </a:r>
          </a:p>
          <a:p>
            <a:endParaRPr lang="it-IT" dirty="0"/>
          </a:p>
          <a:p>
            <a:r>
              <a:rPr lang="it-IT" dirty="0"/>
              <a:t>Cliccando su un task si vedono tutte le sue informazioni più dettagliate e relative possibilità di modifica, </a:t>
            </a:r>
            <a:r>
              <a:rPr lang="it-IT" dirty="0" err="1"/>
              <a:t>remaind</a:t>
            </a:r>
            <a:r>
              <a:rPr lang="it-IT" dirty="0"/>
              <a:t> e cambio di stato.</a:t>
            </a:r>
          </a:p>
          <a:p>
            <a:endParaRPr lang="it-IT" dirty="0"/>
          </a:p>
          <a:p>
            <a:r>
              <a:rPr lang="it-IT" dirty="0"/>
              <a:t>Long click sul task per avere la possibilità di eliminarlo.</a:t>
            </a:r>
            <a:endParaRPr lang="en-US" dirty="0"/>
          </a:p>
        </p:txBody>
      </p:sp>
      <p:pic>
        <p:nvPicPr>
          <p:cNvPr id="9" name="Segnaposto contenuto 8" descr="Immagine che contiene screenshot&#10;&#10;Descrizione generata automaticamente">
            <a:extLst>
              <a:ext uri="{FF2B5EF4-FFF2-40B4-BE49-F238E27FC236}">
                <a16:creationId xmlns:a16="http://schemas.microsoft.com/office/drawing/2014/main" id="{2CFBE6B7-10A1-449B-B3F5-FE003CD96D59}"/>
              </a:ext>
            </a:extLst>
          </p:cNvPr>
          <p:cNvPicPr>
            <a:picLocks noGrp="1" noChangeAspect="1"/>
          </p:cNvPicPr>
          <p:nvPr>
            <p:ph idx="1"/>
          </p:nvPr>
        </p:nvPicPr>
        <p:blipFill>
          <a:blip r:embed="rId2"/>
          <a:stretch>
            <a:fillRect/>
          </a:stretch>
        </p:blipFill>
        <p:spPr>
          <a:xfrm>
            <a:off x="4767458" y="426353"/>
            <a:ext cx="3013906" cy="6005293"/>
          </a:xfrm>
        </p:spPr>
      </p:pic>
      <p:sp>
        <p:nvSpPr>
          <p:cNvPr id="10" name="CasellaDiTesto 9">
            <a:extLst>
              <a:ext uri="{FF2B5EF4-FFF2-40B4-BE49-F238E27FC236}">
                <a16:creationId xmlns:a16="http://schemas.microsoft.com/office/drawing/2014/main" id="{EF9550F4-937C-498B-9BBF-6616006DC8AD}"/>
              </a:ext>
            </a:extLst>
          </p:cNvPr>
          <p:cNvSpPr txBox="1"/>
          <p:nvPr/>
        </p:nvSpPr>
        <p:spPr>
          <a:xfrm>
            <a:off x="406400" y="426353"/>
            <a:ext cx="3302000" cy="923330"/>
          </a:xfrm>
          <a:prstGeom prst="rect">
            <a:avLst/>
          </a:prstGeom>
          <a:noFill/>
        </p:spPr>
        <p:txBody>
          <a:bodyPr wrap="square" rtlCol="0">
            <a:spAutoFit/>
          </a:bodyPr>
          <a:lstStyle/>
          <a:p>
            <a:pPr algn="ctr"/>
            <a:r>
              <a:rPr lang="it-IT" dirty="0" err="1">
                <a:solidFill>
                  <a:schemeClr val="bg1"/>
                </a:solidFill>
              </a:rPr>
              <a:t>Calendar</a:t>
            </a:r>
            <a:r>
              <a:rPr lang="it-IT" dirty="0">
                <a:solidFill>
                  <a:schemeClr val="bg1"/>
                </a:solidFill>
              </a:rPr>
              <a:t> </a:t>
            </a:r>
            <a:r>
              <a:rPr lang="it-IT" dirty="0" err="1">
                <a:solidFill>
                  <a:schemeClr val="bg1"/>
                </a:solidFill>
              </a:rPr>
              <a:t>View</a:t>
            </a:r>
            <a:endParaRPr lang="it-IT" dirty="0">
              <a:solidFill>
                <a:schemeClr val="bg1"/>
              </a:solidFill>
            </a:endParaRPr>
          </a:p>
          <a:p>
            <a:pPr algn="ctr"/>
            <a:r>
              <a:rPr lang="it-IT" dirty="0">
                <a:solidFill>
                  <a:schemeClr val="bg1"/>
                </a:solidFill>
              </a:rPr>
              <a:t>+</a:t>
            </a:r>
          </a:p>
          <a:p>
            <a:pPr algn="ctr"/>
            <a:r>
              <a:rPr lang="it-IT" dirty="0" err="1">
                <a:solidFill>
                  <a:schemeClr val="bg1"/>
                </a:solidFill>
              </a:rPr>
              <a:t>ListView</a:t>
            </a:r>
            <a:endParaRPr lang="en-US" dirty="0">
              <a:solidFill>
                <a:schemeClr val="bg1"/>
              </a:solidFill>
            </a:endParaRPr>
          </a:p>
        </p:txBody>
      </p:sp>
    </p:spTree>
    <p:extLst>
      <p:ext uri="{BB962C8B-B14F-4D97-AF65-F5344CB8AC3E}">
        <p14:creationId xmlns:p14="http://schemas.microsoft.com/office/powerpoint/2010/main" val="3731942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39E72D-44A3-4E56-BB88-F482CD44BAA9}"/>
              </a:ext>
            </a:extLst>
          </p:cNvPr>
          <p:cNvSpPr>
            <a:spLocks noGrp="1"/>
          </p:cNvSpPr>
          <p:nvPr>
            <p:ph type="title"/>
          </p:nvPr>
        </p:nvSpPr>
        <p:spPr/>
        <p:txBody>
          <a:bodyPr/>
          <a:lstStyle/>
          <a:p>
            <a:r>
              <a:rPr lang="it-IT" dirty="0"/>
              <a:t>Il design dell’Activity </a:t>
            </a:r>
            <a:r>
              <a:rPr lang="it-IT" dirty="0" err="1"/>
              <a:t>Calendar</a:t>
            </a:r>
            <a:endParaRPr lang="en-US" dirty="0"/>
          </a:p>
        </p:txBody>
      </p:sp>
      <p:pic>
        <p:nvPicPr>
          <p:cNvPr id="6" name="Segnaposto contenuto 5" descr="Immagine che contiene screenshot&#10;&#10;Descrizione generata automaticamente">
            <a:extLst>
              <a:ext uri="{FF2B5EF4-FFF2-40B4-BE49-F238E27FC236}">
                <a16:creationId xmlns:a16="http://schemas.microsoft.com/office/drawing/2014/main" id="{5A1D1B3A-2946-4F71-AD30-227CB2D1CE0F}"/>
              </a:ext>
            </a:extLst>
          </p:cNvPr>
          <p:cNvPicPr>
            <a:picLocks noGrp="1" noChangeAspect="1"/>
          </p:cNvPicPr>
          <p:nvPr>
            <p:ph idx="1"/>
          </p:nvPr>
        </p:nvPicPr>
        <p:blipFill>
          <a:blip r:embed="rId2"/>
          <a:stretch>
            <a:fillRect/>
          </a:stretch>
        </p:blipFill>
        <p:spPr>
          <a:xfrm>
            <a:off x="5326674" y="559539"/>
            <a:ext cx="6372785" cy="5536164"/>
          </a:xfrm>
        </p:spPr>
      </p:pic>
      <p:sp>
        <p:nvSpPr>
          <p:cNvPr id="4" name="Segnaposto testo 3">
            <a:extLst>
              <a:ext uri="{FF2B5EF4-FFF2-40B4-BE49-F238E27FC236}">
                <a16:creationId xmlns:a16="http://schemas.microsoft.com/office/drawing/2014/main" id="{D28B6D76-9A7A-42FF-AF51-B2233D64D914}"/>
              </a:ext>
            </a:extLst>
          </p:cNvPr>
          <p:cNvSpPr>
            <a:spLocks noGrp="1"/>
          </p:cNvSpPr>
          <p:nvPr>
            <p:ph type="body" sz="half" idx="2"/>
          </p:nvPr>
        </p:nvSpPr>
        <p:spPr>
          <a:xfrm>
            <a:off x="643466" y="3043050"/>
            <a:ext cx="3214160" cy="1614675"/>
          </a:xfrm>
        </p:spPr>
        <p:txBody>
          <a:bodyPr/>
          <a:lstStyle/>
          <a:p>
            <a:r>
              <a:rPr lang="it-IT" u="sng" dirty="0" err="1"/>
              <a:t>Calendar</a:t>
            </a:r>
            <a:r>
              <a:rPr lang="it-IT" u="sng" dirty="0"/>
              <a:t> </a:t>
            </a:r>
            <a:r>
              <a:rPr lang="it-IT" u="sng" dirty="0" err="1"/>
              <a:t>View</a:t>
            </a:r>
            <a:endParaRPr lang="it-IT" u="sng" dirty="0"/>
          </a:p>
          <a:p>
            <a:r>
              <a:rPr lang="it-IT" u="sng" dirty="0"/>
              <a:t>Text </a:t>
            </a:r>
            <a:r>
              <a:rPr lang="it-IT" u="sng" dirty="0" err="1"/>
              <a:t>Vire</a:t>
            </a:r>
            <a:r>
              <a:rPr lang="it-IT" u="sng" dirty="0"/>
              <a:t> (data selezionata)</a:t>
            </a:r>
          </a:p>
          <a:p>
            <a:r>
              <a:rPr lang="it-IT" u="sng" dirty="0"/>
              <a:t>List </a:t>
            </a:r>
            <a:r>
              <a:rPr lang="it-IT" u="sng" dirty="0" err="1"/>
              <a:t>View</a:t>
            </a:r>
            <a:r>
              <a:rPr lang="it-IT" u="sng" dirty="0"/>
              <a:t> (Lista task)</a:t>
            </a:r>
            <a:endParaRPr lang="en-US" u="sng" dirty="0"/>
          </a:p>
        </p:txBody>
      </p:sp>
    </p:spTree>
    <p:extLst>
      <p:ext uri="{BB962C8B-B14F-4D97-AF65-F5344CB8AC3E}">
        <p14:creationId xmlns:p14="http://schemas.microsoft.com/office/powerpoint/2010/main" val="1973555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91575C-789A-4BEC-A344-63CD207098DC}"/>
              </a:ext>
            </a:extLst>
          </p:cNvPr>
          <p:cNvSpPr>
            <a:spLocks noGrp="1"/>
          </p:cNvSpPr>
          <p:nvPr>
            <p:ph type="title"/>
          </p:nvPr>
        </p:nvSpPr>
        <p:spPr/>
        <p:txBody>
          <a:bodyPr/>
          <a:lstStyle/>
          <a:p>
            <a:r>
              <a:rPr lang="en-US" dirty="0"/>
              <a:t>Il </a:t>
            </a:r>
            <a:r>
              <a:rPr lang="en-US" dirty="0" err="1"/>
              <a:t>grafico</a:t>
            </a:r>
            <a:endParaRPr lang="en-US" dirty="0"/>
          </a:p>
        </p:txBody>
      </p:sp>
      <p:sp>
        <p:nvSpPr>
          <p:cNvPr id="4" name="Segnaposto testo 3">
            <a:extLst>
              <a:ext uri="{FF2B5EF4-FFF2-40B4-BE49-F238E27FC236}">
                <a16:creationId xmlns:a16="http://schemas.microsoft.com/office/drawing/2014/main" id="{BEE53DDB-9F90-40D2-B33A-DBD88C3A7E7E}"/>
              </a:ext>
            </a:extLst>
          </p:cNvPr>
          <p:cNvSpPr>
            <a:spLocks noGrp="1"/>
          </p:cNvSpPr>
          <p:nvPr>
            <p:ph type="body" sz="half" idx="2"/>
          </p:nvPr>
        </p:nvSpPr>
        <p:spPr/>
        <p:txBody>
          <a:bodyPr/>
          <a:lstStyle/>
          <a:p>
            <a:r>
              <a:rPr lang="it-IT" dirty="0"/>
              <a:t>I</a:t>
            </a:r>
            <a:r>
              <a:rPr lang="en-US" dirty="0" err="1"/>
              <a:t>mplementato</a:t>
            </a:r>
            <a:r>
              <a:rPr lang="en-US" dirty="0"/>
              <a:t> </a:t>
            </a:r>
            <a:r>
              <a:rPr lang="en-US" dirty="0" err="1"/>
              <a:t>tramite</a:t>
            </a:r>
            <a:r>
              <a:rPr lang="en-US" dirty="0"/>
              <a:t> una </a:t>
            </a:r>
            <a:r>
              <a:rPr lang="en-US" dirty="0" err="1"/>
              <a:t>libreria</a:t>
            </a:r>
            <a:r>
              <a:rPr lang="en-US" dirty="0"/>
              <a:t> </a:t>
            </a:r>
            <a:r>
              <a:rPr lang="en-US" dirty="0" err="1"/>
              <a:t>esterna</a:t>
            </a:r>
            <a:r>
              <a:rPr lang="en-US" dirty="0"/>
              <a:t>, </a:t>
            </a:r>
            <a:r>
              <a:rPr lang="en-US" dirty="0" err="1"/>
              <a:t>il</a:t>
            </a:r>
            <a:r>
              <a:rPr lang="en-US" dirty="0"/>
              <a:t> </a:t>
            </a:r>
            <a:r>
              <a:rPr lang="en-US" dirty="0" err="1"/>
              <a:t>grafico</a:t>
            </a:r>
            <a:r>
              <a:rPr lang="en-US" dirty="0"/>
              <a:t> </a:t>
            </a:r>
            <a:r>
              <a:rPr lang="en-US" dirty="0" err="1"/>
              <a:t>migliora</a:t>
            </a:r>
            <a:r>
              <a:rPr lang="en-US" dirty="0"/>
              <a:t> la </a:t>
            </a:r>
            <a:r>
              <a:rPr lang="en-US" dirty="0" err="1"/>
              <a:t>leggibilità</a:t>
            </a:r>
            <a:r>
              <a:rPr lang="en-US" dirty="0"/>
              <a:t> </a:t>
            </a:r>
            <a:r>
              <a:rPr lang="en-US" dirty="0" err="1"/>
              <a:t>dell’utente</a:t>
            </a:r>
            <a:r>
              <a:rPr lang="en-US" dirty="0"/>
              <a:t>.</a:t>
            </a:r>
          </a:p>
          <a:p>
            <a:r>
              <a:rPr lang="en-US" dirty="0"/>
              <a:t>Esso </a:t>
            </a:r>
            <a:r>
              <a:rPr lang="en-US" dirty="0" err="1"/>
              <a:t>mostra</a:t>
            </a:r>
            <a:r>
              <a:rPr lang="en-US" dirty="0"/>
              <a:t> </a:t>
            </a:r>
            <a:r>
              <a:rPr lang="en-US" dirty="0" err="1"/>
              <a:t>numericamente</a:t>
            </a:r>
            <a:r>
              <a:rPr lang="en-US" dirty="0"/>
              <a:t> e </a:t>
            </a:r>
            <a:r>
              <a:rPr lang="en-US" dirty="0" err="1"/>
              <a:t>appunto</a:t>
            </a:r>
            <a:r>
              <a:rPr lang="en-US" dirty="0"/>
              <a:t> </a:t>
            </a:r>
            <a:r>
              <a:rPr lang="en-US" dirty="0" err="1"/>
              <a:t>graficamente</a:t>
            </a:r>
            <a:r>
              <a:rPr lang="en-US" dirty="0"/>
              <a:t> </a:t>
            </a:r>
            <a:r>
              <a:rPr lang="en-US" dirty="0" err="1"/>
              <a:t>il</a:t>
            </a:r>
            <a:r>
              <a:rPr lang="en-US" dirty="0"/>
              <a:t> </a:t>
            </a:r>
            <a:r>
              <a:rPr lang="en-US" dirty="0" err="1"/>
              <a:t>numero</a:t>
            </a:r>
            <a:r>
              <a:rPr lang="en-US" dirty="0"/>
              <a:t> di task </a:t>
            </a:r>
            <a:r>
              <a:rPr lang="en-US" dirty="0" err="1"/>
              <a:t>aperte</a:t>
            </a:r>
            <a:r>
              <a:rPr lang="en-US" dirty="0"/>
              <a:t>, in </a:t>
            </a:r>
            <a:r>
              <a:rPr lang="en-US" dirty="0" err="1"/>
              <a:t>sovlgimento</a:t>
            </a:r>
            <a:r>
              <a:rPr lang="en-US" dirty="0"/>
              <a:t> e </a:t>
            </a:r>
            <a:r>
              <a:rPr lang="en-US" dirty="0" err="1"/>
              <a:t>chiuse</a:t>
            </a:r>
            <a:r>
              <a:rPr lang="en-US" dirty="0"/>
              <a:t>.</a:t>
            </a:r>
          </a:p>
          <a:p>
            <a:endParaRPr lang="en-US" dirty="0"/>
          </a:p>
        </p:txBody>
      </p:sp>
      <p:sp>
        <p:nvSpPr>
          <p:cNvPr id="9" name="Rectangle 3">
            <a:extLst>
              <a:ext uri="{FF2B5EF4-FFF2-40B4-BE49-F238E27FC236}">
                <a16:creationId xmlns:a16="http://schemas.microsoft.com/office/drawing/2014/main" id="{043D54A5-5EA7-4CE1-B79F-13D5ACB0A91C}"/>
              </a:ext>
            </a:extLst>
          </p:cNvPr>
          <p:cNvSpPr>
            <a:spLocks noChangeArrowheads="1"/>
          </p:cNvSpPr>
          <p:nvPr/>
        </p:nvSpPr>
        <p:spPr bwMode="auto">
          <a:xfrm>
            <a:off x="4796119" y="6049330"/>
            <a:ext cx="4518212"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implementation </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'com.github.lecho:hellocharts-library:1.5.8@aar'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Immagine 4" descr="Immagine che contiene dispositivo, disegnando&#10;&#10;Descrizione generata automaticamente">
            <a:extLst>
              <a:ext uri="{FF2B5EF4-FFF2-40B4-BE49-F238E27FC236}">
                <a16:creationId xmlns:a16="http://schemas.microsoft.com/office/drawing/2014/main" id="{CF59153A-C510-4641-B953-CE5CA0311256}"/>
              </a:ext>
            </a:extLst>
          </p:cNvPr>
          <p:cNvPicPr>
            <a:picLocks noChangeAspect="1"/>
          </p:cNvPicPr>
          <p:nvPr/>
        </p:nvPicPr>
        <p:blipFill>
          <a:blip r:embed="rId2"/>
          <a:stretch>
            <a:fillRect/>
          </a:stretch>
        </p:blipFill>
        <p:spPr>
          <a:xfrm>
            <a:off x="4796118" y="241299"/>
            <a:ext cx="2919131" cy="5603501"/>
          </a:xfrm>
          <a:prstGeom prst="rect">
            <a:avLst/>
          </a:prstGeom>
        </p:spPr>
      </p:pic>
    </p:spTree>
    <p:extLst>
      <p:ext uri="{BB962C8B-B14F-4D97-AF65-F5344CB8AC3E}">
        <p14:creationId xmlns:p14="http://schemas.microsoft.com/office/powerpoint/2010/main" val="3523264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CA0405-C267-48C5-B7FC-D3182A4F39EB}"/>
              </a:ext>
            </a:extLst>
          </p:cNvPr>
          <p:cNvSpPr>
            <a:spLocks noGrp="1"/>
          </p:cNvSpPr>
          <p:nvPr>
            <p:ph type="title"/>
          </p:nvPr>
        </p:nvSpPr>
        <p:spPr>
          <a:xfrm>
            <a:off x="643466" y="786383"/>
            <a:ext cx="3517567" cy="2093975"/>
          </a:xfrm>
        </p:spPr>
        <p:txBody>
          <a:bodyPr/>
          <a:lstStyle/>
          <a:p>
            <a:r>
              <a:rPr lang="it-IT"/>
              <a:t>Il database</a:t>
            </a:r>
            <a:endParaRPr lang="en-US" dirty="0"/>
          </a:p>
        </p:txBody>
      </p:sp>
      <p:sp>
        <p:nvSpPr>
          <p:cNvPr id="4" name="Segnaposto testo 3">
            <a:extLst>
              <a:ext uri="{FF2B5EF4-FFF2-40B4-BE49-F238E27FC236}">
                <a16:creationId xmlns:a16="http://schemas.microsoft.com/office/drawing/2014/main" id="{2A64B4BE-C66B-4A3C-B050-331499BEEA20}"/>
              </a:ext>
            </a:extLst>
          </p:cNvPr>
          <p:cNvSpPr>
            <a:spLocks noGrp="1"/>
          </p:cNvSpPr>
          <p:nvPr>
            <p:ph type="body" sz="half" idx="2"/>
          </p:nvPr>
        </p:nvSpPr>
        <p:spPr>
          <a:xfrm>
            <a:off x="643465" y="3043050"/>
            <a:ext cx="3517567" cy="3064505"/>
          </a:xfrm>
        </p:spPr>
        <p:txBody>
          <a:bodyPr/>
          <a:lstStyle/>
          <a:p>
            <a:r>
              <a:rPr lang="it-IT" dirty="0"/>
              <a:t>Di fondamentale importanza per il funzionamento dell’applicazione il database.</a:t>
            </a:r>
          </a:p>
          <a:p>
            <a:r>
              <a:rPr lang="it-IT" dirty="0"/>
              <a:t>Linguaggio utilizzato: </a:t>
            </a:r>
            <a:r>
              <a:rPr lang="it-IT" dirty="0" err="1"/>
              <a:t>SQLite</a:t>
            </a:r>
            <a:endParaRPr lang="en-US" dirty="0"/>
          </a:p>
        </p:txBody>
      </p:sp>
      <p:pic>
        <p:nvPicPr>
          <p:cNvPr id="6" name="Immagine 5" descr="Immagine che contiene screenshot&#10;&#10;Descrizione generata automaticamente">
            <a:extLst>
              <a:ext uri="{FF2B5EF4-FFF2-40B4-BE49-F238E27FC236}">
                <a16:creationId xmlns:a16="http://schemas.microsoft.com/office/drawing/2014/main" id="{46EAD031-C021-48DE-B3A1-C7C373D75839}"/>
              </a:ext>
            </a:extLst>
          </p:cNvPr>
          <p:cNvPicPr>
            <a:picLocks noChangeAspect="1"/>
          </p:cNvPicPr>
          <p:nvPr/>
        </p:nvPicPr>
        <p:blipFill>
          <a:blip r:embed="rId2"/>
          <a:stretch>
            <a:fillRect/>
          </a:stretch>
        </p:blipFill>
        <p:spPr>
          <a:xfrm>
            <a:off x="5038725" y="211075"/>
            <a:ext cx="6071429" cy="3298542"/>
          </a:xfrm>
          <a:prstGeom prst="rect">
            <a:avLst/>
          </a:prstGeom>
        </p:spPr>
      </p:pic>
      <p:sp>
        <p:nvSpPr>
          <p:cNvPr id="7" name="CasellaDiTesto 6">
            <a:extLst>
              <a:ext uri="{FF2B5EF4-FFF2-40B4-BE49-F238E27FC236}">
                <a16:creationId xmlns:a16="http://schemas.microsoft.com/office/drawing/2014/main" id="{0AD797ED-A6FA-4D6E-8E47-B8704581E019}"/>
              </a:ext>
            </a:extLst>
          </p:cNvPr>
          <p:cNvSpPr txBox="1"/>
          <p:nvPr/>
        </p:nvSpPr>
        <p:spPr>
          <a:xfrm>
            <a:off x="5353050" y="4295775"/>
            <a:ext cx="5781675" cy="1200329"/>
          </a:xfrm>
          <a:prstGeom prst="rect">
            <a:avLst/>
          </a:prstGeom>
          <a:noFill/>
        </p:spPr>
        <p:txBody>
          <a:bodyPr wrap="square" rtlCol="0">
            <a:spAutoFit/>
          </a:bodyPr>
          <a:lstStyle/>
          <a:p>
            <a:r>
              <a:rPr lang="it-IT" dirty="0"/>
              <a:t> Per via della natura dell’applicazione e delle funzionalità richieste il database è formato da due tabelle: </a:t>
            </a:r>
          </a:p>
          <a:p>
            <a:r>
              <a:rPr lang="it-IT" b="1" dirty="0"/>
              <a:t>Tabella task</a:t>
            </a:r>
            <a:r>
              <a:rPr lang="it-IT" dirty="0"/>
              <a:t> con tutte le informazione del task</a:t>
            </a:r>
          </a:p>
          <a:p>
            <a:r>
              <a:rPr lang="it-IT" b="1" dirty="0"/>
              <a:t>Tabella categorie </a:t>
            </a:r>
            <a:r>
              <a:rPr lang="it-IT" dirty="0"/>
              <a:t>per tenere appunto traccia delle categorie</a:t>
            </a:r>
            <a:endParaRPr lang="en-US" b="1" dirty="0"/>
          </a:p>
        </p:txBody>
      </p:sp>
    </p:spTree>
    <p:extLst>
      <p:ext uri="{BB962C8B-B14F-4D97-AF65-F5344CB8AC3E}">
        <p14:creationId xmlns:p14="http://schemas.microsoft.com/office/powerpoint/2010/main" val="158216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BD6334-830F-40CB-A01E-6A7B52B572BE}"/>
              </a:ext>
            </a:extLst>
          </p:cNvPr>
          <p:cNvSpPr>
            <a:spLocks noGrp="1"/>
          </p:cNvSpPr>
          <p:nvPr>
            <p:ph type="title"/>
          </p:nvPr>
        </p:nvSpPr>
        <p:spPr/>
        <p:txBody>
          <a:bodyPr/>
          <a:lstStyle/>
          <a:p>
            <a:r>
              <a:rPr lang="it-IT" dirty="0"/>
              <a:t>Basic Activity</a:t>
            </a:r>
            <a:endParaRPr lang="en-US" dirty="0"/>
          </a:p>
        </p:txBody>
      </p:sp>
      <p:sp>
        <p:nvSpPr>
          <p:cNvPr id="4" name="Segnaposto testo 3">
            <a:extLst>
              <a:ext uri="{FF2B5EF4-FFF2-40B4-BE49-F238E27FC236}">
                <a16:creationId xmlns:a16="http://schemas.microsoft.com/office/drawing/2014/main" id="{ADBD0CC3-DF51-47AC-9B78-5CA6307B69A1}"/>
              </a:ext>
            </a:extLst>
          </p:cNvPr>
          <p:cNvSpPr>
            <a:spLocks noGrp="1"/>
          </p:cNvSpPr>
          <p:nvPr>
            <p:ph type="body" sz="half" idx="2"/>
          </p:nvPr>
        </p:nvSpPr>
        <p:spPr/>
        <p:txBody>
          <a:bodyPr/>
          <a:lstStyle/>
          <a:p>
            <a:r>
              <a:rPr lang="it-IT" dirty="0"/>
              <a:t>Per via della natura dell’applicazione richiesta è stata scelta come configurazione iniziale la «Basic Activity»</a:t>
            </a:r>
            <a:endParaRPr lang="en-US" dirty="0"/>
          </a:p>
        </p:txBody>
      </p:sp>
      <p:pic>
        <p:nvPicPr>
          <p:cNvPr id="6" name="Immagine 5" descr="Immagine che contiene screenshot&#10;&#10;Descrizione generata automaticamente">
            <a:extLst>
              <a:ext uri="{FF2B5EF4-FFF2-40B4-BE49-F238E27FC236}">
                <a16:creationId xmlns:a16="http://schemas.microsoft.com/office/drawing/2014/main" id="{524FFD35-623F-4797-BD63-CD02406E2B26}"/>
              </a:ext>
            </a:extLst>
          </p:cNvPr>
          <p:cNvPicPr>
            <a:picLocks noChangeAspect="1"/>
          </p:cNvPicPr>
          <p:nvPr/>
        </p:nvPicPr>
        <p:blipFill>
          <a:blip r:embed="rId2"/>
          <a:stretch>
            <a:fillRect/>
          </a:stretch>
        </p:blipFill>
        <p:spPr>
          <a:xfrm>
            <a:off x="4552381" y="0"/>
            <a:ext cx="8585704" cy="6858000"/>
          </a:xfrm>
          <a:prstGeom prst="rect">
            <a:avLst/>
          </a:prstGeom>
        </p:spPr>
      </p:pic>
    </p:spTree>
    <p:extLst>
      <p:ext uri="{BB962C8B-B14F-4D97-AF65-F5344CB8AC3E}">
        <p14:creationId xmlns:p14="http://schemas.microsoft.com/office/powerpoint/2010/main" val="3008291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005638-319C-4D89-BA98-BFBECC66CD92}"/>
              </a:ext>
            </a:extLst>
          </p:cNvPr>
          <p:cNvSpPr>
            <a:spLocks noGrp="1"/>
          </p:cNvSpPr>
          <p:nvPr>
            <p:ph type="title"/>
          </p:nvPr>
        </p:nvSpPr>
        <p:spPr/>
        <p:txBody>
          <a:bodyPr/>
          <a:lstStyle/>
          <a:p>
            <a:r>
              <a:rPr lang="it-IT" dirty="0"/>
              <a:t>Riassumendo</a:t>
            </a:r>
            <a:endParaRPr lang="en-US" dirty="0"/>
          </a:p>
        </p:txBody>
      </p:sp>
      <p:sp>
        <p:nvSpPr>
          <p:cNvPr id="4" name="Segnaposto testo 3">
            <a:extLst>
              <a:ext uri="{FF2B5EF4-FFF2-40B4-BE49-F238E27FC236}">
                <a16:creationId xmlns:a16="http://schemas.microsoft.com/office/drawing/2014/main" id="{0BBAF115-C1F2-4528-96EA-E6073BFB4471}"/>
              </a:ext>
            </a:extLst>
          </p:cNvPr>
          <p:cNvSpPr>
            <a:spLocks noGrp="1"/>
          </p:cNvSpPr>
          <p:nvPr>
            <p:ph type="body" sz="half" idx="2"/>
          </p:nvPr>
        </p:nvSpPr>
        <p:spPr/>
        <p:txBody>
          <a:bodyPr/>
          <a:lstStyle/>
          <a:p>
            <a:r>
              <a:rPr lang="it-IT" dirty="0" err="1"/>
              <a:t>Main</a:t>
            </a:r>
            <a:r>
              <a:rPr lang="it-IT" dirty="0"/>
              <a:t> Activity, le operazioni possibili.</a:t>
            </a:r>
          </a:p>
          <a:p>
            <a:endParaRPr lang="it-IT" dirty="0"/>
          </a:p>
        </p:txBody>
      </p:sp>
      <p:sp>
        <p:nvSpPr>
          <p:cNvPr id="6" name="CasellaDiTesto 5">
            <a:extLst>
              <a:ext uri="{FF2B5EF4-FFF2-40B4-BE49-F238E27FC236}">
                <a16:creationId xmlns:a16="http://schemas.microsoft.com/office/drawing/2014/main" id="{303F0C7A-7CE0-4857-BD5A-A9A85864CEB2}"/>
              </a:ext>
            </a:extLst>
          </p:cNvPr>
          <p:cNvSpPr txBox="1"/>
          <p:nvPr/>
        </p:nvSpPr>
        <p:spPr>
          <a:xfrm>
            <a:off x="7876032" y="426720"/>
            <a:ext cx="4169664" cy="2585323"/>
          </a:xfrm>
          <a:prstGeom prst="rect">
            <a:avLst/>
          </a:prstGeom>
          <a:noFill/>
        </p:spPr>
        <p:txBody>
          <a:bodyPr wrap="square" rtlCol="0">
            <a:spAutoFit/>
          </a:bodyPr>
          <a:lstStyle/>
          <a:p>
            <a:r>
              <a:rPr lang="it-IT" b="1" dirty="0"/>
              <a:t>Filtrare</a:t>
            </a:r>
            <a:r>
              <a:rPr lang="it-IT" dirty="0"/>
              <a:t> la lista mediante lo </a:t>
            </a:r>
            <a:r>
              <a:rPr lang="it-IT" dirty="0" err="1"/>
              <a:t>spinner</a:t>
            </a:r>
            <a:r>
              <a:rPr lang="it-IT" dirty="0"/>
              <a:t>.</a:t>
            </a:r>
          </a:p>
          <a:p>
            <a:endParaRPr lang="it-IT" dirty="0"/>
          </a:p>
          <a:p>
            <a:r>
              <a:rPr lang="it-IT" b="1" dirty="0"/>
              <a:t>Aggiungere</a:t>
            </a:r>
            <a:r>
              <a:rPr lang="it-IT" dirty="0"/>
              <a:t> un task tramite il «</a:t>
            </a:r>
            <a:r>
              <a:rPr lang="it-IT" dirty="0" err="1"/>
              <a:t>fab</a:t>
            </a:r>
            <a:r>
              <a:rPr lang="it-IT" dirty="0"/>
              <a:t> </a:t>
            </a:r>
            <a:r>
              <a:rPr lang="it-IT" dirty="0" err="1"/>
              <a:t>button</a:t>
            </a:r>
            <a:r>
              <a:rPr lang="it-IT" dirty="0"/>
              <a:t>».</a:t>
            </a:r>
          </a:p>
          <a:p>
            <a:endParaRPr lang="it-IT" dirty="0"/>
          </a:p>
          <a:p>
            <a:r>
              <a:rPr lang="it-IT" b="1" dirty="0"/>
              <a:t>Eliminare</a:t>
            </a:r>
            <a:r>
              <a:rPr lang="it-IT" dirty="0"/>
              <a:t> un task dal database tramite long click.</a:t>
            </a:r>
          </a:p>
          <a:p>
            <a:endParaRPr lang="it-IT" dirty="0"/>
          </a:p>
          <a:p>
            <a:r>
              <a:rPr lang="it-IT" b="1" dirty="0"/>
              <a:t>Aprire</a:t>
            </a:r>
            <a:r>
              <a:rPr lang="it-IT" dirty="0"/>
              <a:t> un task tramite single click (per poi contrassegnarlo/modificarlo).</a:t>
            </a:r>
            <a:endParaRPr lang="en-US" dirty="0"/>
          </a:p>
        </p:txBody>
      </p:sp>
      <p:pic>
        <p:nvPicPr>
          <p:cNvPr id="7" name="Immagine 6" descr="Immagine che contiene screenshot&#10;&#10;Descrizione generata automaticamente">
            <a:extLst>
              <a:ext uri="{FF2B5EF4-FFF2-40B4-BE49-F238E27FC236}">
                <a16:creationId xmlns:a16="http://schemas.microsoft.com/office/drawing/2014/main" id="{2B68F6C6-8DE6-47CF-AD64-D07C51F7DDA5}"/>
              </a:ext>
            </a:extLst>
          </p:cNvPr>
          <p:cNvPicPr>
            <a:picLocks noChangeAspect="1"/>
          </p:cNvPicPr>
          <p:nvPr/>
        </p:nvPicPr>
        <p:blipFill>
          <a:blip r:embed="rId2"/>
          <a:stretch>
            <a:fillRect/>
          </a:stretch>
        </p:blipFill>
        <p:spPr>
          <a:xfrm>
            <a:off x="4770752" y="152400"/>
            <a:ext cx="3105279" cy="6553200"/>
          </a:xfrm>
          <a:prstGeom prst="rect">
            <a:avLst/>
          </a:prstGeom>
        </p:spPr>
      </p:pic>
    </p:spTree>
    <p:extLst>
      <p:ext uri="{BB962C8B-B14F-4D97-AF65-F5344CB8AC3E}">
        <p14:creationId xmlns:p14="http://schemas.microsoft.com/office/powerpoint/2010/main" val="112976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FF82C751-8C5E-4FC5-BDA0-EE0854D9583B}"/>
              </a:ext>
            </a:extLst>
          </p:cNvPr>
          <p:cNvSpPr/>
          <p:nvPr/>
        </p:nvSpPr>
        <p:spPr>
          <a:xfrm>
            <a:off x="4657165" y="41231"/>
            <a:ext cx="2061882" cy="1021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90B18542-69F3-4B43-9852-E96E0AF01B25}"/>
              </a:ext>
            </a:extLst>
          </p:cNvPr>
          <p:cNvSpPr txBox="1"/>
          <p:nvPr/>
        </p:nvSpPr>
        <p:spPr>
          <a:xfrm>
            <a:off x="4979894" y="367553"/>
            <a:ext cx="1577788" cy="369332"/>
          </a:xfrm>
          <a:prstGeom prst="rect">
            <a:avLst/>
          </a:prstGeom>
          <a:noFill/>
        </p:spPr>
        <p:txBody>
          <a:bodyPr wrap="square" rtlCol="0">
            <a:spAutoFit/>
          </a:bodyPr>
          <a:lstStyle/>
          <a:p>
            <a:r>
              <a:rPr lang="it-IT" dirty="0" err="1"/>
              <a:t>Main</a:t>
            </a:r>
            <a:r>
              <a:rPr lang="it-IT" dirty="0"/>
              <a:t> Activity</a:t>
            </a:r>
            <a:endParaRPr lang="en-US" dirty="0"/>
          </a:p>
        </p:txBody>
      </p:sp>
      <p:pic>
        <p:nvPicPr>
          <p:cNvPr id="5" name="Elemento grafico 4" descr="Database">
            <a:extLst>
              <a:ext uri="{FF2B5EF4-FFF2-40B4-BE49-F238E27FC236}">
                <a16:creationId xmlns:a16="http://schemas.microsoft.com/office/drawing/2014/main" id="{E7B991C6-0D26-4AA7-9FD7-7334EAADB6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906" y="2590196"/>
            <a:ext cx="914400" cy="907253"/>
          </a:xfrm>
          <a:prstGeom prst="rect">
            <a:avLst/>
          </a:prstGeom>
        </p:spPr>
      </p:pic>
      <p:cxnSp>
        <p:nvCxnSpPr>
          <p:cNvPr id="7" name="Connettore 2 6">
            <a:extLst>
              <a:ext uri="{FF2B5EF4-FFF2-40B4-BE49-F238E27FC236}">
                <a16:creationId xmlns:a16="http://schemas.microsoft.com/office/drawing/2014/main" id="{45C79C1A-68EA-4056-B939-B558D13EC9AC}"/>
              </a:ext>
            </a:extLst>
          </p:cNvPr>
          <p:cNvCxnSpPr>
            <a:cxnSpLocks/>
            <a:stCxn id="5" idx="0"/>
            <a:endCxn id="2" idx="2"/>
          </p:cNvCxnSpPr>
          <p:nvPr/>
        </p:nvCxnSpPr>
        <p:spPr>
          <a:xfrm flipV="1">
            <a:off x="5688106" y="1063207"/>
            <a:ext cx="0" cy="15269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Ovale 12">
            <a:extLst>
              <a:ext uri="{FF2B5EF4-FFF2-40B4-BE49-F238E27FC236}">
                <a16:creationId xmlns:a16="http://schemas.microsoft.com/office/drawing/2014/main" id="{2B01C66B-8B8E-4614-87C9-38A8EA186D81}"/>
              </a:ext>
            </a:extLst>
          </p:cNvPr>
          <p:cNvSpPr/>
          <p:nvPr/>
        </p:nvSpPr>
        <p:spPr>
          <a:xfrm>
            <a:off x="1266803" y="2761277"/>
            <a:ext cx="1326393" cy="5848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06C0C2E3-8962-4E07-969F-5CA4E3635105}"/>
              </a:ext>
            </a:extLst>
          </p:cNvPr>
          <p:cNvSpPr txBox="1"/>
          <p:nvPr/>
        </p:nvSpPr>
        <p:spPr>
          <a:xfrm>
            <a:off x="1470212" y="2889976"/>
            <a:ext cx="1075892" cy="369331"/>
          </a:xfrm>
          <a:prstGeom prst="rect">
            <a:avLst/>
          </a:prstGeom>
          <a:noFill/>
        </p:spPr>
        <p:txBody>
          <a:bodyPr wrap="square" rtlCol="0">
            <a:spAutoFit/>
          </a:bodyPr>
          <a:lstStyle/>
          <a:p>
            <a:r>
              <a:rPr lang="it-IT" dirty="0"/>
              <a:t>Delete</a:t>
            </a:r>
            <a:endParaRPr lang="en-US" dirty="0"/>
          </a:p>
        </p:txBody>
      </p:sp>
      <p:sp>
        <p:nvSpPr>
          <p:cNvPr id="15" name="CasellaDiTesto 14">
            <a:extLst>
              <a:ext uri="{FF2B5EF4-FFF2-40B4-BE49-F238E27FC236}">
                <a16:creationId xmlns:a16="http://schemas.microsoft.com/office/drawing/2014/main" id="{30201422-A8F4-45B4-A940-7DAD56465984}"/>
              </a:ext>
            </a:extLst>
          </p:cNvPr>
          <p:cNvSpPr txBox="1"/>
          <p:nvPr/>
        </p:nvSpPr>
        <p:spPr>
          <a:xfrm>
            <a:off x="2708179" y="607405"/>
            <a:ext cx="1821910" cy="369332"/>
          </a:xfrm>
          <a:prstGeom prst="rect">
            <a:avLst/>
          </a:prstGeom>
          <a:noFill/>
        </p:spPr>
        <p:txBody>
          <a:bodyPr wrap="square" rtlCol="0">
            <a:spAutoFit/>
          </a:bodyPr>
          <a:lstStyle/>
          <a:p>
            <a:r>
              <a:rPr lang="it-IT" dirty="0"/>
              <a:t>Long click item</a:t>
            </a:r>
            <a:endParaRPr lang="en-US" dirty="0"/>
          </a:p>
        </p:txBody>
      </p:sp>
      <p:cxnSp>
        <p:nvCxnSpPr>
          <p:cNvPr id="17" name="Connettore 2 16">
            <a:extLst>
              <a:ext uri="{FF2B5EF4-FFF2-40B4-BE49-F238E27FC236}">
                <a16:creationId xmlns:a16="http://schemas.microsoft.com/office/drawing/2014/main" id="{B3FCCC8D-E364-4A3A-A32E-B29DAE92391C}"/>
              </a:ext>
            </a:extLst>
          </p:cNvPr>
          <p:cNvCxnSpPr>
            <a:cxnSpLocks/>
            <a:stCxn id="14" idx="3"/>
            <a:endCxn id="5" idx="1"/>
          </p:cNvCxnSpPr>
          <p:nvPr/>
        </p:nvCxnSpPr>
        <p:spPr>
          <a:xfrm flipV="1">
            <a:off x="2546104" y="3043823"/>
            <a:ext cx="2684802" cy="30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ttangolo con angoli arrotondati 22">
            <a:extLst>
              <a:ext uri="{FF2B5EF4-FFF2-40B4-BE49-F238E27FC236}">
                <a16:creationId xmlns:a16="http://schemas.microsoft.com/office/drawing/2014/main" id="{9E4684D3-96D7-4E2C-8600-7D7856607C39}"/>
              </a:ext>
            </a:extLst>
          </p:cNvPr>
          <p:cNvSpPr/>
          <p:nvPr/>
        </p:nvSpPr>
        <p:spPr>
          <a:xfrm>
            <a:off x="6858000" y="1533942"/>
            <a:ext cx="1587541" cy="36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a:extLst>
              <a:ext uri="{FF2B5EF4-FFF2-40B4-BE49-F238E27FC236}">
                <a16:creationId xmlns:a16="http://schemas.microsoft.com/office/drawing/2014/main" id="{9E66374F-DAA0-4666-B2A9-C914504BC619}"/>
              </a:ext>
            </a:extLst>
          </p:cNvPr>
          <p:cNvSpPr txBox="1"/>
          <p:nvPr/>
        </p:nvSpPr>
        <p:spPr>
          <a:xfrm>
            <a:off x="6940288" y="1533942"/>
            <a:ext cx="1595718" cy="369318"/>
          </a:xfrm>
          <a:prstGeom prst="rect">
            <a:avLst/>
          </a:prstGeom>
          <a:noFill/>
        </p:spPr>
        <p:txBody>
          <a:bodyPr wrap="square" rtlCol="0">
            <a:spAutoFit/>
          </a:bodyPr>
          <a:lstStyle/>
          <a:p>
            <a:r>
              <a:rPr lang="it-IT" dirty="0" err="1"/>
              <a:t>Add</a:t>
            </a:r>
            <a:r>
              <a:rPr lang="it-IT" dirty="0"/>
              <a:t> Task</a:t>
            </a:r>
            <a:endParaRPr lang="en-US" dirty="0"/>
          </a:p>
        </p:txBody>
      </p:sp>
      <p:sp>
        <p:nvSpPr>
          <p:cNvPr id="27" name="Rettangolo con angoli arrotondati 26">
            <a:extLst>
              <a:ext uri="{FF2B5EF4-FFF2-40B4-BE49-F238E27FC236}">
                <a16:creationId xmlns:a16="http://schemas.microsoft.com/office/drawing/2014/main" id="{E5107812-D3B0-42BA-982D-13EC386FD7DF}"/>
              </a:ext>
            </a:extLst>
          </p:cNvPr>
          <p:cNvSpPr/>
          <p:nvPr/>
        </p:nvSpPr>
        <p:spPr>
          <a:xfrm>
            <a:off x="9127537" y="2805707"/>
            <a:ext cx="1927411" cy="463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sellaDiTesto 27">
            <a:extLst>
              <a:ext uri="{FF2B5EF4-FFF2-40B4-BE49-F238E27FC236}">
                <a16:creationId xmlns:a16="http://schemas.microsoft.com/office/drawing/2014/main" id="{B78071D4-4C66-47FE-8C2D-09A482F5D63D}"/>
              </a:ext>
            </a:extLst>
          </p:cNvPr>
          <p:cNvSpPr txBox="1"/>
          <p:nvPr/>
        </p:nvSpPr>
        <p:spPr>
          <a:xfrm>
            <a:off x="9511497" y="2807701"/>
            <a:ext cx="1443320" cy="369331"/>
          </a:xfrm>
          <a:prstGeom prst="rect">
            <a:avLst/>
          </a:prstGeom>
          <a:noFill/>
        </p:spPr>
        <p:txBody>
          <a:bodyPr wrap="square" rtlCol="0">
            <a:spAutoFit/>
          </a:bodyPr>
          <a:lstStyle/>
          <a:p>
            <a:r>
              <a:rPr lang="it-IT" dirty="0" err="1"/>
              <a:t>Edit</a:t>
            </a:r>
            <a:r>
              <a:rPr lang="it-IT" dirty="0"/>
              <a:t> Task</a:t>
            </a:r>
            <a:endParaRPr lang="en-US" dirty="0"/>
          </a:p>
        </p:txBody>
      </p:sp>
      <p:cxnSp>
        <p:nvCxnSpPr>
          <p:cNvPr id="30" name="Connettore 2 29">
            <a:extLst>
              <a:ext uri="{FF2B5EF4-FFF2-40B4-BE49-F238E27FC236}">
                <a16:creationId xmlns:a16="http://schemas.microsoft.com/office/drawing/2014/main" id="{C155FF86-CD55-497B-A949-044BE541B5A5}"/>
              </a:ext>
            </a:extLst>
          </p:cNvPr>
          <p:cNvCxnSpPr>
            <a:cxnSpLocks/>
            <a:stCxn id="27" idx="1"/>
            <a:endCxn id="5" idx="3"/>
          </p:cNvCxnSpPr>
          <p:nvPr/>
        </p:nvCxnSpPr>
        <p:spPr>
          <a:xfrm flipH="1">
            <a:off x="6145306" y="3037229"/>
            <a:ext cx="2982231" cy="65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ttangolo con angoli arrotondati 30">
            <a:extLst>
              <a:ext uri="{FF2B5EF4-FFF2-40B4-BE49-F238E27FC236}">
                <a16:creationId xmlns:a16="http://schemas.microsoft.com/office/drawing/2014/main" id="{1CD8448F-845C-4527-9CF5-330EBA9DE709}"/>
              </a:ext>
            </a:extLst>
          </p:cNvPr>
          <p:cNvSpPr/>
          <p:nvPr/>
        </p:nvSpPr>
        <p:spPr>
          <a:xfrm>
            <a:off x="4758016" y="5548744"/>
            <a:ext cx="1743639" cy="384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sellaDiTesto 31">
            <a:extLst>
              <a:ext uri="{FF2B5EF4-FFF2-40B4-BE49-F238E27FC236}">
                <a16:creationId xmlns:a16="http://schemas.microsoft.com/office/drawing/2014/main" id="{B73392C1-72A0-48F6-BEA6-D21BA1101116}"/>
              </a:ext>
            </a:extLst>
          </p:cNvPr>
          <p:cNvSpPr txBox="1"/>
          <p:nvPr/>
        </p:nvSpPr>
        <p:spPr>
          <a:xfrm>
            <a:off x="5002306" y="5564293"/>
            <a:ext cx="1376082" cy="369332"/>
          </a:xfrm>
          <a:prstGeom prst="rect">
            <a:avLst/>
          </a:prstGeom>
          <a:noFill/>
        </p:spPr>
        <p:txBody>
          <a:bodyPr wrap="square" rtlCol="0">
            <a:spAutoFit/>
          </a:bodyPr>
          <a:lstStyle/>
          <a:p>
            <a:r>
              <a:rPr lang="it-IT" dirty="0" err="1"/>
              <a:t>Calendar</a:t>
            </a:r>
            <a:r>
              <a:rPr lang="it-IT" dirty="0"/>
              <a:t> </a:t>
            </a:r>
            <a:endParaRPr lang="en-US" dirty="0"/>
          </a:p>
        </p:txBody>
      </p:sp>
      <p:cxnSp>
        <p:nvCxnSpPr>
          <p:cNvPr id="36" name="Connettore 2 35">
            <a:extLst>
              <a:ext uri="{FF2B5EF4-FFF2-40B4-BE49-F238E27FC236}">
                <a16:creationId xmlns:a16="http://schemas.microsoft.com/office/drawing/2014/main" id="{E108323B-62A3-4400-8210-E893A2DC58D1}"/>
              </a:ext>
            </a:extLst>
          </p:cNvPr>
          <p:cNvCxnSpPr>
            <a:cxnSpLocks/>
            <a:stCxn id="5" idx="2"/>
            <a:endCxn id="32" idx="0"/>
          </p:cNvCxnSpPr>
          <p:nvPr/>
        </p:nvCxnSpPr>
        <p:spPr>
          <a:xfrm>
            <a:off x="5688106" y="3497449"/>
            <a:ext cx="2241" cy="20668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CasellaDiTesto 39">
            <a:extLst>
              <a:ext uri="{FF2B5EF4-FFF2-40B4-BE49-F238E27FC236}">
                <a16:creationId xmlns:a16="http://schemas.microsoft.com/office/drawing/2014/main" id="{00F8EB83-D124-4561-9A5F-9B421782D1FF}"/>
              </a:ext>
            </a:extLst>
          </p:cNvPr>
          <p:cNvSpPr txBox="1"/>
          <p:nvPr/>
        </p:nvSpPr>
        <p:spPr>
          <a:xfrm>
            <a:off x="2330824" y="5371852"/>
            <a:ext cx="1557115" cy="369332"/>
          </a:xfrm>
          <a:prstGeom prst="rect">
            <a:avLst/>
          </a:prstGeom>
          <a:noFill/>
        </p:spPr>
        <p:txBody>
          <a:bodyPr wrap="square" rtlCol="0">
            <a:spAutoFit/>
          </a:bodyPr>
          <a:lstStyle/>
          <a:p>
            <a:r>
              <a:rPr lang="it-IT" dirty="0"/>
              <a:t>Long click item</a:t>
            </a:r>
            <a:endParaRPr lang="en-US" dirty="0"/>
          </a:p>
        </p:txBody>
      </p:sp>
      <p:sp>
        <p:nvSpPr>
          <p:cNvPr id="41" name="CasellaDiTesto 40">
            <a:extLst>
              <a:ext uri="{FF2B5EF4-FFF2-40B4-BE49-F238E27FC236}">
                <a16:creationId xmlns:a16="http://schemas.microsoft.com/office/drawing/2014/main" id="{78BC7826-6A92-4FDF-8187-EF1454DB141E}"/>
              </a:ext>
            </a:extLst>
          </p:cNvPr>
          <p:cNvSpPr txBox="1"/>
          <p:nvPr/>
        </p:nvSpPr>
        <p:spPr>
          <a:xfrm>
            <a:off x="3108666" y="2506347"/>
            <a:ext cx="1445461" cy="369332"/>
          </a:xfrm>
          <a:prstGeom prst="rect">
            <a:avLst/>
          </a:prstGeom>
          <a:noFill/>
        </p:spPr>
        <p:txBody>
          <a:bodyPr wrap="square" rtlCol="0">
            <a:spAutoFit/>
          </a:bodyPr>
          <a:lstStyle/>
          <a:p>
            <a:r>
              <a:rPr lang="it-IT" dirty="0"/>
              <a:t>Delete task</a:t>
            </a:r>
            <a:endParaRPr lang="en-US" dirty="0"/>
          </a:p>
        </p:txBody>
      </p:sp>
      <p:sp>
        <p:nvSpPr>
          <p:cNvPr id="42" name="CasellaDiTesto 41">
            <a:extLst>
              <a:ext uri="{FF2B5EF4-FFF2-40B4-BE49-F238E27FC236}">
                <a16:creationId xmlns:a16="http://schemas.microsoft.com/office/drawing/2014/main" id="{37141DD2-FEB9-4BDE-9AB5-77B4ED23839E}"/>
              </a:ext>
            </a:extLst>
          </p:cNvPr>
          <p:cNvSpPr txBox="1"/>
          <p:nvPr/>
        </p:nvSpPr>
        <p:spPr>
          <a:xfrm>
            <a:off x="6887770" y="2684394"/>
            <a:ext cx="1721225" cy="369332"/>
          </a:xfrm>
          <a:prstGeom prst="rect">
            <a:avLst/>
          </a:prstGeom>
          <a:noFill/>
        </p:spPr>
        <p:txBody>
          <a:bodyPr wrap="square" rtlCol="0">
            <a:spAutoFit/>
          </a:bodyPr>
          <a:lstStyle/>
          <a:p>
            <a:r>
              <a:rPr lang="it-IT" dirty="0"/>
              <a:t>Update task</a:t>
            </a:r>
            <a:endParaRPr lang="en-US" dirty="0"/>
          </a:p>
        </p:txBody>
      </p:sp>
      <p:sp>
        <p:nvSpPr>
          <p:cNvPr id="45" name="CasellaDiTesto 44">
            <a:extLst>
              <a:ext uri="{FF2B5EF4-FFF2-40B4-BE49-F238E27FC236}">
                <a16:creationId xmlns:a16="http://schemas.microsoft.com/office/drawing/2014/main" id="{4F2CBA47-B05C-4D87-9881-046B23F9C208}"/>
              </a:ext>
            </a:extLst>
          </p:cNvPr>
          <p:cNvSpPr txBox="1"/>
          <p:nvPr/>
        </p:nvSpPr>
        <p:spPr>
          <a:xfrm>
            <a:off x="7475331" y="5379627"/>
            <a:ext cx="1874262" cy="369332"/>
          </a:xfrm>
          <a:prstGeom prst="rect">
            <a:avLst/>
          </a:prstGeom>
          <a:noFill/>
        </p:spPr>
        <p:txBody>
          <a:bodyPr wrap="square" rtlCol="0">
            <a:spAutoFit/>
          </a:bodyPr>
          <a:lstStyle/>
          <a:p>
            <a:r>
              <a:rPr lang="it-IT" dirty="0"/>
              <a:t>Single click item</a:t>
            </a:r>
            <a:endParaRPr lang="en-US" dirty="0"/>
          </a:p>
        </p:txBody>
      </p:sp>
      <p:sp>
        <p:nvSpPr>
          <p:cNvPr id="46" name="CasellaDiTesto 45">
            <a:extLst>
              <a:ext uri="{FF2B5EF4-FFF2-40B4-BE49-F238E27FC236}">
                <a16:creationId xmlns:a16="http://schemas.microsoft.com/office/drawing/2014/main" id="{27CAD12B-0ABC-4349-9DC3-02EAAE274384}"/>
              </a:ext>
            </a:extLst>
          </p:cNvPr>
          <p:cNvSpPr txBox="1"/>
          <p:nvPr/>
        </p:nvSpPr>
        <p:spPr>
          <a:xfrm rot="16200000">
            <a:off x="4953527" y="1445341"/>
            <a:ext cx="1399780" cy="646331"/>
          </a:xfrm>
          <a:prstGeom prst="rect">
            <a:avLst/>
          </a:prstGeom>
          <a:noFill/>
        </p:spPr>
        <p:txBody>
          <a:bodyPr wrap="square" rtlCol="0">
            <a:spAutoFit/>
          </a:bodyPr>
          <a:lstStyle/>
          <a:p>
            <a:r>
              <a:rPr lang="it-IT" dirty="0"/>
              <a:t>Show tasks</a:t>
            </a:r>
          </a:p>
          <a:p>
            <a:endParaRPr lang="en-US" dirty="0"/>
          </a:p>
        </p:txBody>
      </p:sp>
      <p:sp>
        <p:nvSpPr>
          <p:cNvPr id="47" name="CasellaDiTesto 46">
            <a:extLst>
              <a:ext uri="{FF2B5EF4-FFF2-40B4-BE49-F238E27FC236}">
                <a16:creationId xmlns:a16="http://schemas.microsoft.com/office/drawing/2014/main" id="{2278420E-FD78-4430-B83A-510BBBFA0B26}"/>
              </a:ext>
            </a:extLst>
          </p:cNvPr>
          <p:cNvSpPr txBox="1"/>
          <p:nvPr/>
        </p:nvSpPr>
        <p:spPr>
          <a:xfrm rot="16200000">
            <a:off x="4923868" y="4155984"/>
            <a:ext cx="1228165" cy="369332"/>
          </a:xfrm>
          <a:prstGeom prst="rect">
            <a:avLst/>
          </a:prstGeom>
          <a:noFill/>
        </p:spPr>
        <p:txBody>
          <a:bodyPr wrap="square" rtlCol="0">
            <a:spAutoFit/>
          </a:bodyPr>
          <a:lstStyle/>
          <a:p>
            <a:r>
              <a:rPr lang="it-IT" dirty="0"/>
              <a:t>Show tasks</a:t>
            </a:r>
            <a:endParaRPr lang="en-US" dirty="0"/>
          </a:p>
        </p:txBody>
      </p:sp>
      <p:sp>
        <p:nvSpPr>
          <p:cNvPr id="49" name="CasellaDiTesto 48">
            <a:extLst>
              <a:ext uri="{FF2B5EF4-FFF2-40B4-BE49-F238E27FC236}">
                <a16:creationId xmlns:a16="http://schemas.microsoft.com/office/drawing/2014/main" id="{A4CB4FF9-7EB1-423E-9A76-D6DC8AF71EE0}"/>
              </a:ext>
            </a:extLst>
          </p:cNvPr>
          <p:cNvSpPr txBox="1"/>
          <p:nvPr/>
        </p:nvSpPr>
        <p:spPr>
          <a:xfrm>
            <a:off x="8445541" y="238073"/>
            <a:ext cx="2095507" cy="369332"/>
          </a:xfrm>
          <a:prstGeom prst="rect">
            <a:avLst/>
          </a:prstGeom>
          <a:noFill/>
        </p:spPr>
        <p:txBody>
          <a:bodyPr wrap="square" rtlCol="0">
            <a:spAutoFit/>
          </a:bodyPr>
          <a:lstStyle/>
          <a:p>
            <a:r>
              <a:rPr lang="it-IT" dirty="0"/>
              <a:t>Single click item</a:t>
            </a:r>
            <a:endParaRPr lang="en-US" dirty="0"/>
          </a:p>
        </p:txBody>
      </p:sp>
      <p:cxnSp>
        <p:nvCxnSpPr>
          <p:cNvPr id="75" name="Connettore a gomito 74">
            <a:extLst>
              <a:ext uri="{FF2B5EF4-FFF2-40B4-BE49-F238E27FC236}">
                <a16:creationId xmlns:a16="http://schemas.microsoft.com/office/drawing/2014/main" id="{D1476CFD-C4A2-4A17-B5BA-3B16DE93A317}"/>
              </a:ext>
            </a:extLst>
          </p:cNvPr>
          <p:cNvCxnSpPr>
            <a:cxnSpLocks/>
            <a:stCxn id="2" idx="3"/>
            <a:endCxn id="27" idx="0"/>
          </p:cNvCxnSpPr>
          <p:nvPr/>
        </p:nvCxnSpPr>
        <p:spPr>
          <a:xfrm>
            <a:off x="6719047" y="552219"/>
            <a:ext cx="3372196" cy="225348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2" name="Connettore a gomito 81">
            <a:extLst>
              <a:ext uri="{FF2B5EF4-FFF2-40B4-BE49-F238E27FC236}">
                <a16:creationId xmlns:a16="http://schemas.microsoft.com/office/drawing/2014/main" id="{09A1B314-6C31-4306-A99F-5DDBC96AC303}"/>
              </a:ext>
            </a:extLst>
          </p:cNvPr>
          <p:cNvCxnSpPr>
            <a:stCxn id="2" idx="3"/>
            <a:endCxn id="24" idx="0"/>
          </p:cNvCxnSpPr>
          <p:nvPr/>
        </p:nvCxnSpPr>
        <p:spPr>
          <a:xfrm>
            <a:off x="6719047" y="552219"/>
            <a:ext cx="1019100" cy="98172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83" name="CasellaDiTesto 82">
            <a:extLst>
              <a:ext uri="{FF2B5EF4-FFF2-40B4-BE49-F238E27FC236}">
                <a16:creationId xmlns:a16="http://schemas.microsoft.com/office/drawing/2014/main" id="{D2B3C115-BC0C-41AF-BB14-D40D9E0A02E1}"/>
              </a:ext>
            </a:extLst>
          </p:cNvPr>
          <p:cNvSpPr txBox="1"/>
          <p:nvPr/>
        </p:nvSpPr>
        <p:spPr>
          <a:xfrm>
            <a:off x="7951694" y="1043080"/>
            <a:ext cx="1173227" cy="369332"/>
          </a:xfrm>
          <a:prstGeom prst="rect">
            <a:avLst/>
          </a:prstGeom>
          <a:noFill/>
        </p:spPr>
        <p:txBody>
          <a:bodyPr wrap="square" rtlCol="0">
            <a:spAutoFit/>
          </a:bodyPr>
          <a:lstStyle/>
          <a:p>
            <a:r>
              <a:rPr lang="it-IT" dirty="0"/>
              <a:t>Click </a:t>
            </a:r>
            <a:r>
              <a:rPr lang="it-IT" dirty="0" err="1"/>
              <a:t>fab</a:t>
            </a:r>
            <a:endParaRPr lang="en-US" dirty="0"/>
          </a:p>
        </p:txBody>
      </p:sp>
      <p:cxnSp>
        <p:nvCxnSpPr>
          <p:cNvPr id="99" name="Connettore a gomito 98">
            <a:extLst>
              <a:ext uri="{FF2B5EF4-FFF2-40B4-BE49-F238E27FC236}">
                <a16:creationId xmlns:a16="http://schemas.microsoft.com/office/drawing/2014/main" id="{2B3A7061-0A09-48C1-B102-DDB008E05537}"/>
              </a:ext>
            </a:extLst>
          </p:cNvPr>
          <p:cNvCxnSpPr>
            <a:stCxn id="31" idx="3"/>
            <a:endCxn id="27" idx="2"/>
          </p:cNvCxnSpPr>
          <p:nvPr/>
        </p:nvCxnSpPr>
        <p:spPr>
          <a:xfrm flipV="1">
            <a:off x="6501655" y="3268750"/>
            <a:ext cx="3589588" cy="247243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1" name="Connettore a gomito 100">
            <a:extLst>
              <a:ext uri="{FF2B5EF4-FFF2-40B4-BE49-F238E27FC236}">
                <a16:creationId xmlns:a16="http://schemas.microsoft.com/office/drawing/2014/main" id="{1F60E5E3-90F9-4715-A484-1C08723BFBF0}"/>
              </a:ext>
            </a:extLst>
          </p:cNvPr>
          <p:cNvCxnSpPr>
            <a:stCxn id="31" idx="1"/>
            <a:endCxn id="13" idx="4"/>
          </p:cNvCxnSpPr>
          <p:nvPr/>
        </p:nvCxnSpPr>
        <p:spPr>
          <a:xfrm rot="10800000">
            <a:off x="1930000" y="3346175"/>
            <a:ext cx="2828016" cy="239501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9" name="Connettore a gomito 108">
            <a:extLst>
              <a:ext uri="{FF2B5EF4-FFF2-40B4-BE49-F238E27FC236}">
                <a16:creationId xmlns:a16="http://schemas.microsoft.com/office/drawing/2014/main" id="{40BEA2B4-DE27-495E-B9B7-06592A55F000}"/>
              </a:ext>
            </a:extLst>
          </p:cNvPr>
          <p:cNvCxnSpPr>
            <a:stCxn id="2" idx="1"/>
            <a:endCxn id="13" idx="0"/>
          </p:cNvCxnSpPr>
          <p:nvPr/>
        </p:nvCxnSpPr>
        <p:spPr>
          <a:xfrm rot="10800000" flipV="1">
            <a:off x="1930001" y="552219"/>
            <a:ext cx="2727165" cy="220905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15" name="Connettore 2 114">
            <a:extLst>
              <a:ext uri="{FF2B5EF4-FFF2-40B4-BE49-F238E27FC236}">
                <a16:creationId xmlns:a16="http://schemas.microsoft.com/office/drawing/2014/main" id="{1562D84F-D9A8-4534-861B-9137B990CFBE}"/>
              </a:ext>
            </a:extLst>
          </p:cNvPr>
          <p:cNvCxnSpPr>
            <a:stCxn id="24" idx="2"/>
          </p:cNvCxnSpPr>
          <p:nvPr/>
        </p:nvCxnSpPr>
        <p:spPr>
          <a:xfrm flipH="1">
            <a:off x="6096000" y="1903260"/>
            <a:ext cx="1642147" cy="787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6" name="CasellaDiTesto 115">
            <a:extLst>
              <a:ext uri="{FF2B5EF4-FFF2-40B4-BE49-F238E27FC236}">
                <a16:creationId xmlns:a16="http://schemas.microsoft.com/office/drawing/2014/main" id="{B18ADAEA-B948-494B-B765-DCEE9B59B513}"/>
              </a:ext>
            </a:extLst>
          </p:cNvPr>
          <p:cNvSpPr txBox="1"/>
          <p:nvPr/>
        </p:nvSpPr>
        <p:spPr>
          <a:xfrm rot="19985794">
            <a:off x="6094341" y="2022695"/>
            <a:ext cx="1218349" cy="369332"/>
          </a:xfrm>
          <a:prstGeom prst="rect">
            <a:avLst/>
          </a:prstGeom>
          <a:noFill/>
        </p:spPr>
        <p:txBody>
          <a:bodyPr wrap="square" rtlCol="0">
            <a:spAutoFit/>
          </a:bodyPr>
          <a:lstStyle/>
          <a:p>
            <a:r>
              <a:rPr lang="it-IT" dirty="0" err="1"/>
              <a:t>Insert</a:t>
            </a:r>
            <a:r>
              <a:rPr lang="it-IT" dirty="0"/>
              <a:t> task</a:t>
            </a:r>
            <a:endParaRPr lang="en-US" dirty="0"/>
          </a:p>
        </p:txBody>
      </p:sp>
    </p:spTree>
    <p:extLst>
      <p:ext uri="{BB962C8B-B14F-4D97-AF65-F5344CB8AC3E}">
        <p14:creationId xmlns:p14="http://schemas.microsoft.com/office/powerpoint/2010/main" val="148356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466DAD-EAF5-46EE-8A84-4AFADCEFC2E5}"/>
              </a:ext>
            </a:extLst>
          </p:cNvPr>
          <p:cNvSpPr>
            <a:spLocks noGrp="1"/>
          </p:cNvSpPr>
          <p:nvPr>
            <p:ph type="title"/>
          </p:nvPr>
        </p:nvSpPr>
        <p:spPr>
          <a:xfrm>
            <a:off x="643466" y="786383"/>
            <a:ext cx="3517567" cy="2093975"/>
          </a:xfrm>
        </p:spPr>
        <p:txBody>
          <a:bodyPr/>
          <a:lstStyle/>
          <a:p>
            <a:r>
              <a:rPr lang="it-IT"/>
              <a:t>L’icona</a:t>
            </a:r>
            <a:endParaRPr lang="en-US" dirty="0"/>
          </a:p>
        </p:txBody>
      </p:sp>
      <p:sp>
        <p:nvSpPr>
          <p:cNvPr id="4" name="Segnaposto testo 3">
            <a:extLst>
              <a:ext uri="{FF2B5EF4-FFF2-40B4-BE49-F238E27FC236}">
                <a16:creationId xmlns:a16="http://schemas.microsoft.com/office/drawing/2014/main" id="{0F07A158-63A2-4CB7-AFB2-D6BC6D4B8DE6}"/>
              </a:ext>
            </a:extLst>
          </p:cNvPr>
          <p:cNvSpPr>
            <a:spLocks noGrp="1"/>
          </p:cNvSpPr>
          <p:nvPr>
            <p:ph type="body" sz="half" idx="2"/>
          </p:nvPr>
        </p:nvSpPr>
        <p:spPr>
          <a:xfrm>
            <a:off x="643465" y="3043050"/>
            <a:ext cx="3517567" cy="3064505"/>
          </a:xfrm>
        </p:spPr>
        <p:txBody>
          <a:bodyPr/>
          <a:lstStyle/>
          <a:p>
            <a:endParaRPr lang="en-US" dirty="0"/>
          </a:p>
        </p:txBody>
      </p:sp>
      <p:pic>
        <p:nvPicPr>
          <p:cNvPr id="8" name="Immagine 7" descr="Immagine che contiene screenshot, monitor, computer, diverso&#10;&#10;Descrizione generata automaticamente">
            <a:extLst>
              <a:ext uri="{FF2B5EF4-FFF2-40B4-BE49-F238E27FC236}">
                <a16:creationId xmlns:a16="http://schemas.microsoft.com/office/drawing/2014/main" id="{44239ED7-5F0A-44A1-B695-C72CE9D1763C}"/>
              </a:ext>
            </a:extLst>
          </p:cNvPr>
          <p:cNvPicPr>
            <a:picLocks noChangeAspect="1"/>
          </p:cNvPicPr>
          <p:nvPr/>
        </p:nvPicPr>
        <p:blipFill>
          <a:blip r:embed="rId2"/>
          <a:stretch>
            <a:fillRect/>
          </a:stretch>
        </p:blipFill>
        <p:spPr>
          <a:xfrm>
            <a:off x="4659980" y="85344"/>
            <a:ext cx="7635322" cy="5231609"/>
          </a:xfrm>
          <a:prstGeom prst="rect">
            <a:avLst/>
          </a:prstGeom>
        </p:spPr>
      </p:pic>
    </p:spTree>
    <p:extLst>
      <p:ext uri="{BB962C8B-B14F-4D97-AF65-F5344CB8AC3E}">
        <p14:creationId xmlns:p14="http://schemas.microsoft.com/office/powerpoint/2010/main" val="343918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Immagine che contiene disegnando, orologio&#10;&#10;Descrizione generata automaticamente">
            <a:extLst>
              <a:ext uri="{FF2B5EF4-FFF2-40B4-BE49-F238E27FC236}">
                <a16:creationId xmlns:a16="http://schemas.microsoft.com/office/drawing/2014/main" id="{2ED20811-9A40-44A0-AE0F-F4DCB17DA0CD}"/>
              </a:ext>
            </a:extLst>
          </p:cNvPr>
          <p:cNvPicPr>
            <a:picLocks noChangeAspect="1"/>
          </p:cNvPicPr>
          <p:nvPr/>
        </p:nvPicPr>
        <p:blipFill rotWithShape="1">
          <a:blip r:embed="rId2"/>
          <a:srcRect t="443"/>
          <a:stretch/>
        </p:blipFill>
        <p:spPr>
          <a:xfrm>
            <a:off x="-1" y="10"/>
            <a:ext cx="12191999" cy="6857990"/>
          </a:xfrm>
          <a:prstGeom prst="rect">
            <a:avLst/>
          </a:prstGeom>
        </p:spPr>
      </p:pic>
      <p:sp>
        <p:nvSpPr>
          <p:cNvPr id="15" name="Rectangle 9">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97BEDAF-08EE-4C30-930F-F1A63C2D2299}"/>
              </a:ext>
            </a:extLst>
          </p:cNvPr>
          <p:cNvSpPr>
            <a:spLocks noGrp="1"/>
          </p:cNvSpPr>
          <p:nvPr>
            <p:ph type="ctrTitle"/>
          </p:nvPr>
        </p:nvSpPr>
        <p:spPr>
          <a:xfrm>
            <a:off x="735791" y="3331444"/>
            <a:ext cx="6470692" cy="1229306"/>
          </a:xfrm>
        </p:spPr>
        <p:txBody>
          <a:bodyPr>
            <a:normAutofit/>
          </a:bodyPr>
          <a:lstStyle/>
          <a:p>
            <a:r>
              <a:rPr lang="it-IT" sz="5400">
                <a:solidFill>
                  <a:schemeClr val="tx1"/>
                </a:solidFill>
              </a:rPr>
              <a:t>Task manager</a:t>
            </a:r>
            <a:endParaRPr lang="en-US" sz="5400">
              <a:solidFill>
                <a:schemeClr val="tx1"/>
              </a:solidFill>
            </a:endParaRPr>
          </a:p>
        </p:txBody>
      </p:sp>
      <p:sp>
        <p:nvSpPr>
          <p:cNvPr id="3" name="Sottotitolo 2">
            <a:extLst>
              <a:ext uri="{FF2B5EF4-FFF2-40B4-BE49-F238E27FC236}">
                <a16:creationId xmlns:a16="http://schemas.microsoft.com/office/drawing/2014/main" id="{6BEEF63A-2F07-471F-96D3-E8C5517C7011}"/>
              </a:ext>
            </a:extLst>
          </p:cNvPr>
          <p:cNvSpPr>
            <a:spLocks noGrp="1"/>
          </p:cNvSpPr>
          <p:nvPr>
            <p:ph type="subTitle" idx="1"/>
          </p:nvPr>
        </p:nvSpPr>
        <p:spPr>
          <a:xfrm>
            <a:off x="735791" y="4735799"/>
            <a:ext cx="6470693" cy="605256"/>
          </a:xfrm>
        </p:spPr>
        <p:txBody>
          <a:bodyPr>
            <a:normAutofit/>
          </a:bodyPr>
          <a:lstStyle/>
          <a:p>
            <a:pPr>
              <a:lnSpc>
                <a:spcPct val="90000"/>
              </a:lnSpc>
            </a:pPr>
            <a:r>
              <a:rPr lang="it-IT" sz="1100"/>
              <a:t>Matteo tramontano 772520</a:t>
            </a:r>
          </a:p>
          <a:p>
            <a:pPr>
              <a:lnSpc>
                <a:spcPct val="90000"/>
              </a:lnSpc>
            </a:pPr>
            <a:r>
              <a:rPr lang="it-IT" sz="1100"/>
              <a:t>Informatica per il management</a:t>
            </a:r>
            <a:endParaRPr lang="en-US" sz="1100"/>
          </a:p>
        </p:txBody>
      </p:sp>
      <p:cxnSp>
        <p:nvCxnSpPr>
          <p:cNvPr id="16" name="Straight Connector 11">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454251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8FE29-4B1D-47B5-9FFF-71DF37547F23}"/>
              </a:ext>
            </a:extLst>
          </p:cNvPr>
          <p:cNvSpPr>
            <a:spLocks noGrp="1"/>
          </p:cNvSpPr>
          <p:nvPr>
            <p:ph type="title"/>
          </p:nvPr>
        </p:nvSpPr>
        <p:spPr/>
        <p:txBody>
          <a:bodyPr/>
          <a:lstStyle/>
          <a:p>
            <a:r>
              <a:rPr lang="it-IT" dirty="0"/>
              <a:t>Versione e linguaggio</a:t>
            </a:r>
            <a:endParaRPr lang="en-US" dirty="0"/>
          </a:p>
        </p:txBody>
      </p:sp>
      <p:sp>
        <p:nvSpPr>
          <p:cNvPr id="4" name="Segnaposto testo 3">
            <a:extLst>
              <a:ext uri="{FF2B5EF4-FFF2-40B4-BE49-F238E27FC236}">
                <a16:creationId xmlns:a16="http://schemas.microsoft.com/office/drawing/2014/main" id="{517EA53D-DBB3-4F48-B60C-C7E73B5D4840}"/>
              </a:ext>
            </a:extLst>
          </p:cNvPr>
          <p:cNvSpPr>
            <a:spLocks noGrp="1"/>
          </p:cNvSpPr>
          <p:nvPr>
            <p:ph type="body" sz="half" idx="2"/>
          </p:nvPr>
        </p:nvSpPr>
        <p:spPr/>
        <p:txBody>
          <a:bodyPr/>
          <a:lstStyle/>
          <a:p>
            <a:r>
              <a:rPr lang="it-IT" dirty="0"/>
              <a:t>Versione scelta: 5.0 (default) </a:t>
            </a:r>
          </a:p>
          <a:p>
            <a:r>
              <a:rPr lang="it-IT" dirty="0"/>
              <a:t>Linguaggio scelto: java</a:t>
            </a:r>
            <a:endParaRPr lang="en-US" dirty="0"/>
          </a:p>
        </p:txBody>
      </p:sp>
      <p:pic>
        <p:nvPicPr>
          <p:cNvPr id="6" name="Immagine 5" descr="Immagine che contiene screenshot&#10;&#10;Descrizione generata automaticamente">
            <a:extLst>
              <a:ext uri="{FF2B5EF4-FFF2-40B4-BE49-F238E27FC236}">
                <a16:creationId xmlns:a16="http://schemas.microsoft.com/office/drawing/2014/main" id="{9579C8E1-E826-4AA3-9F56-3AFDD32C0532}"/>
              </a:ext>
            </a:extLst>
          </p:cNvPr>
          <p:cNvPicPr>
            <a:picLocks noChangeAspect="1"/>
          </p:cNvPicPr>
          <p:nvPr/>
        </p:nvPicPr>
        <p:blipFill>
          <a:blip r:embed="rId2"/>
          <a:stretch>
            <a:fillRect/>
          </a:stretch>
        </p:blipFill>
        <p:spPr>
          <a:xfrm>
            <a:off x="4608576" y="0"/>
            <a:ext cx="7583424" cy="6858000"/>
          </a:xfrm>
          <a:prstGeom prst="rect">
            <a:avLst/>
          </a:prstGeom>
        </p:spPr>
      </p:pic>
    </p:spTree>
    <p:extLst>
      <p:ext uri="{BB962C8B-B14F-4D97-AF65-F5344CB8AC3E}">
        <p14:creationId xmlns:p14="http://schemas.microsoft.com/office/powerpoint/2010/main" val="350344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B2EB12-332C-4DCC-9746-30DD4690F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FD40B55-BABB-4B33-ADD3-0C2340430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590550"/>
            <a:ext cx="5480792" cy="2739376"/>
            <a:chOff x="7807230" y="2012810"/>
            <a:chExt cx="3251252" cy="3459865"/>
          </a:xfrm>
        </p:grpSpPr>
        <p:sp>
          <p:nvSpPr>
            <p:cNvPr id="11" name="Rectangle 16">
              <a:extLst>
                <a:ext uri="{FF2B5EF4-FFF2-40B4-BE49-F238E27FC236}">
                  <a16:creationId xmlns:a16="http://schemas.microsoft.com/office/drawing/2014/main" id="{C324E181-0B87-4B75-A5EC-6A4B1BD1B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77211FB-84C1-4B06-AF95-F83D0394D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Elemento grafico 8" descr="Calendario giornaliero">
            <a:extLst>
              <a:ext uri="{FF2B5EF4-FFF2-40B4-BE49-F238E27FC236}">
                <a16:creationId xmlns:a16="http://schemas.microsoft.com/office/drawing/2014/main" id="{2EB4155B-0B84-43ED-B712-2D71456743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68162" y="753230"/>
            <a:ext cx="2414016" cy="2414016"/>
          </a:xfrm>
          <a:prstGeom prst="rect">
            <a:avLst/>
          </a:prstGeom>
        </p:spPr>
      </p:pic>
      <p:grpSp>
        <p:nvGrpSpPr>
          <p:cNvPr id="20" name="Group 19">
            <a:extLst>
              <a:ext uri="{FF2B5EF4-FFF2-40B4-BE49-F238E27FC236}">
                <a16:creationId xmlns:a16="http://schemas.microsoft.com/office/drawing/2014/main" id="{E616EDA1-F722-4C6A-AD2F-E487C7EBE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3544708"/>
            <a:ext cx="2651760" cy="2739376"/>
            <a:chOff x="7807230" y="2012810"/>
            <a:chExt cx="3251252" cy="3459865"/>
          </a:xfrm>
        </p:grpSpPr>
        <p:sp>
          <p:nvSpPr>
            <p:cNvPr id="21" name="Rectangle 20">
              <a:extLst>
                <a:ext uri="{FF2B5EF4-FFF2-40B4-BE49-F238E27FC236}">
                  <a16:creationId xmlns:a16="http://schemas.microsoft.com/office/drawing/2014/main" id="{2B994A57-EDEF-4F7C-9FF3-8A46664686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D45935-877E-4620-9F00-69FFC601B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5" name="Elemento grafico 4" descr="Grafico a torta">
            <a:extLst>
              <a:ext uri="{FF2B5EF4-FFF2-40B4-BE49-F238E27FC236}">
                <a16:creationId xmlns:a16="http://schemas.microsoft.com/office/drawing/2014/main" id="{A58F78F9-30D9-4F89-9A79-8E3B3C9ECC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9366" y="3753108"/>
            <a:ext cx="2322576" cy="2322576"/>
          </a:xfrm>
          <a:prstGeom prst="rect">
            <a:avLst/>
          </a:prstGeom>
        </p:spPr>
      </p:pic>
      <p:grpSp>
        <p:nvGrpSpPr>
          <p:cNvPr id="24" name="Group 23">
            <a:extLst>
              <a:ext uri="{FF2B5EF4-FFF2-40B4-BE49-F238E27FC236}">
                <a16:creationId xmlns:a16="http://schemas.microsoft.com/office/drawing/2014/main" id="{718BCC2B-0684-4382-A2D3-C9ADC77687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5270" y="3544708"/>
            <a:ext cx="2651760" cy="2739376"/>
            <a:chOff x="7807230" y="2012810"/>
            <a:chExt cx="3251252" cy="3459865"/>
          </a:xfrm>
        </p:grpSpPr>
        <p:sp>
          <p:nvSpPr>
            <p:cNvPr id="25" name="Rectangle 24">
              <a:extLst>
                <a:ext uri="{FF2B5EF4-FFF2-40B4-BE49-F238E27FC236}">
                  <a16:creationId xmlns:a16="http://schemas.microsoft.com/office/drawing/2014/main" id="{F67BE271-7CC8-493E-ACC7-330B8DAE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16E226-9BF3-4654-A708-DDC3A062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Elemento grafico 6" descr="Elenco di controllo">
            <a:extLst>
              <a:ext uri="{FF2B5EF4-FFF2-40B4-BE49-F238E27FC236}">
                <a16:creationId xmlns:a16="http://schemas.microsoft.com/office/drawing/2014/main" id="{4B9724D0-1F51-4CB5-94CA-D85ECD7F7A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49862" y="3753108"/>
            <a:ext cx="2322576" cy="2322576"/>
          </a:xfrm>
          <a:prstGeom prst="rect">
            <a:avLst/>
          </a:prstGeom>
        </p:spPr>
      </p:pic>
      <p:grpSp>
        <p:nvGrpSpPr>
          <p:cNvPr id="28" name="Group 27">
            <a:extLst>
              <a:ext uri="{FF2B5EF4-FFF2-40B4-BE49-F238E27FC236}">
                <a16:creationId xmlns:a16="http://schemas.microsoft.com/office/drawing/2014/main" id="{B5D0BDB0-2E17-4D86-BEE1-1A1817E04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6100" y="583417"/>
            <a:ext cx="5451125" cy="5700667"/>
            <a:chOff x="7807230" y="2012810"/>
            <a:chExt cx="3251252" cy="3459865"/>
          </a:xfrm>
        </p:grpSpPr>
        <p:sp>
          <p:nvSpPr>
            <p:cNvPr id="29" name="Rectangle 28">
              <a:extLst>
                <a:ext uri="{FF2B5EF4-FFF2-40B4-BE49-F238E27FC236}">
                  <a16:creationId xmlns:a16="http://schemas.microsoft.com/office/drawing/2014/main" id="{07A4205F-B9AE-4B05-9BDE-05C46ED3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B833BEF-B243-4FC2-967F-3C9C2085A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Elemento grafico 2" descr="Database">
            <a:extLst>
              <a:ext uri="{FF2B5EF4-FFF2-40B4-BE49-F238E27FC236}">
                <a16:creationId xmlns:a16="http://schemas.microsoft.com/office/drawing/2014/main" id="{D706B767-13F8-426C-B0FD-E2920C65CB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71342" y="873430"/>
            <a:ext cx="5120640" cy="5120640"/>
          </a:xfrm>
          <a:prstGeom prst="rect">
            <a:avLst/>
          </a:prstGeom>
        </p:spPr>
      </p:pic>
    </p:spTree>
    <p:extLst>
      <p:ext uri="{BB962C8B-B14F-4D97-AF65-F5344CB8AC3E}">
        <p14:creationId xmlns:p14="http://schemas.microsoft.com/office/powerpoint/2010/main" val="400750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22CAD71-BC00-4870-AA64-13F0C6B28A7A}"/>
              </a:ext>
            </a:extLst>
          </p:cNvPr>
          <p:cNvSpPr>
            <a:spLocks noGrp="1"/>
          </p:cNvSpPr>
          <p:nvPr>
            <p:ph type="title"/>
          </p:nvPr>
        </p:nvSpPr>
        <p:spPr>
          <a:xfrm>
            <a:off x="522621" y="2091796"/>
            <a:ext cx="3603381" cy="1337204"/>
          </a:xfrm>
        </p:spPr>
        <p:txBody>
          <a:bodyPr anchor="ctr">
            <a:normAutofit fontScale="90000"/>
          </a:bodyPr>
          <a:lstStyle/>
          <a:p>
            <a:br>
              <a:rPr lang="it-IT" sz="4400" dirty="0">
                <a:solidFill>
                  <a:srgbClr val="FFFFFF"/>
                </a:solidFill>
              </a:rPr>
            </a:br>
            <a:r>
              <a:rPr lang="it-IT" sz="4400" dirty="0" err="1">
                <a:solidFill>
                  <a:srgbClr val="FFFFFF"/>
                </a:solidFill>
              </a:rPr>
              <a:t>Main</a:t>
            </a:r>
            <a:r>
              <a:rPr lang="it-IT" sz="4400" dirty="0">
                <a:solidFill>
                  <a:srgbClr val="FFFFFF"/>
                </a:solidFill>
              </a:rPr>
              <a:t> activity,</a:t>
            </a:r>
            <a:br>
              <a:rPr lang="it-IT" sz="4400" dirty="0">
                <a:solidFill>
                  <a:srgbClr val="FFFFFF"/>
                </a:solidFill>
              </a:rPr>
            </a:br>
            <a:r>
              <a:rPr lang="it-IT" sz="4400" dirty="0">
                <a:solidFill>
                  <a:srgbClr val="FFFFFF"/>
                </a:solidFill>
              </a:rPr>
              <a:t>La pagina principale</a:t>
            </a:r>
            <a:br>
              <a:rPr lang="it-IT" sz="4400" dirty="0">
                <a:solidFill>
                  <a:srgbClr val="FFFFFF"/>
                </a:solidFill>
              </a:rPr>
            </a:br>
            <a:br>
              <a:rPr lang="it-IT" sz="4400" dirty="0">
                <a:solidFill>
                  <a:srgbClr val="FFFFFF"/>
                </a:solidFill>
              </a:rPr>
            </a:br>
            <a:endParaRPr lang="en-US" sz="4400" dirty="0">
              <a:solidFill>
                <a:srgbClr val="FFFFFF"/>
              </a:solidFill>
            </a:endParaRPr>
          </a:p>
        </p:txBody>
      </p:sp>
      <p:sp>
        <p:nvSpPr>
          <p:cNvPr id="6" name="CasellaDiTesto 5">
            <a:extLst>
              <a:ext uri="{FF2B5EF4-FFF2-40B4-BE49-F238E27FC236}">
                <a16:creationId xmlns:a16="http://schemas.microsoft.com/office/drawing/2014/main" id="{138594BF-62AB-45DA-AA1F-5F6F184D6C9D}"/>
              </a:ext>
            </a:extLst>
          </p:cNvPr>
          <p:cNvSpPr txBox="1"/>
          <p:nvPr/>
        </p:nvSpPr>
        <p:spPr>
          <a:xfrm>
            <a:off x="7627946" y="120336"/>
            <a:ext cx="4410075" cy="2308324"/>
          </a:xfrm>
          <a:prstGeom prst="rect">
            <a:avLst/>
          </a:prstGeom>
          <a:noFill/>
        </p:spPr>
        <p:txBody>
          <a:bodyPr wrap="square" rtlCol="0">
            <a:spAutoFit/>
          </a:bodyPr>
          <a:lstStyle/>
          <a:p>
            <a:r>
              <a:rPr lang="it-IT" dirty="0"/>
              <a:t>L’applicazione si apre sulla </a:t>
            </a:r>
            <a:r>
              <a:rPr lang="it-IT" dirty="0" err="1"/>
              <a:t>main</a:t>
            </a:r>
            <a:r>
              <a:rPr lang="it-IT" dirty="0"/>
              <a:t> activity:</a:t>
            </a:r>
          </a:p>
          <a:p>
            <a:r>
              <a:rPr lang="it-IT" dirty="0"/>
              <a:t>Essa è composta sostanzialmente da una list </a:t>
            </a:r>
            <a:r>
              <a:rPr lang="it-IT" dirty="0" err="1"/>
              <a:t>view</a:t>
            </a:r>
            <a:r>
              <a:rPr lang="en-US" dirty="0"/>
              <a:t> </a:t>
            </a:r>
            <a:r>
              <a:rPr lang="en-US" dirty="0" err="1"/>
              <a:t>che</a:t>
            </a:r>
            <a:r>
              <a:rPr lang="en-US" dirty="0"/>
              <a:t> </a:t>
            </a:r>
            <a:r>
              <a:rPr lang="en-US" dirty="0" err="1"/>
              <a:t>viene</a:t>
            </a:r>
            <a:r>
              <a:rPr lang="en-US" dirty="0"/>
              <a:t> </a:t>
            </a:r>
            <a:r>
              <a:rPr lang="en-US" dirty="0" err="1"/>
              <a:t>poplata</a:t>
            </a:r>
            <a:r>
              <a:rPr lang="en-US" dirty="0"/>
              <a:t> con </a:t>
            </a:r>
            <a:r>
              <a:rPr lang="en-US" dirty="0" err="1"/>
              <a:t>i</a:t>
            </a:r>
            <a:r>
              <a:rPr lang="en-US" dirty="0"/>
              <a:t> task </a:t>
            </a:r>
            <a:r>
              <a:rPr lang="en-US" dirty="0" err="1"/>
              <a:t>inseriti</a:t>
            </a:r>
            <a:r>
              <a:rPr lang="en-US" dirty="0"/>
              <a:t> </a:t>
            </a:r>
            <a:r>
              <a:rPr lang="en-US" dirty="0" err="1"/>
              <a:t>dall’utente</a:t>
            </a:r>
            <a:r>
              <a:rPr lang="en-US" dirty="0"/>
              <a:t>.</a:t>
            </a:r>
          </a:p>
          <a:p>
            <a:r>
              <a:rPr lang="en-US" dirty="0" err="1"/>
              <a:t>Utilizzando</a:t>
            </a:r>
            <a:r>
              <a:rPr lang="en-US" dirty="0"/>
              <a:t> un custom list adapter </a:t>
            </a:r>
            <a:r>
              <a:rPr lang="en-US" dirty="0" err="1"/>
              <a:t>viene</a:t>
            </a:r>
            <a:r>
              <a:rPr lang="en-US" dirty="0"/>
              <a:t> </a:t>
            </a:r>
            <a:r>
              <a:rPr lang="en-US" dirty="0" err="1"/>
              <a:t>modificata</a:t>
            </a:r>
            <a:r>
              <a:rPr lang="en-US" dirty="0"/>
              <a:t> la </a:t>
            </a:r>
            <a:r>
              <a:rPr lang="en-US" dirty="0" err="1"/>
              <a:t>visualizzazione</a:t>
            </a:r>
            <a:r>
              <a:rPr lang="en-US" dirty="0"/>
              <a:t> </a:t>
            </a:r>
            <a:r>
              <a:rPr lang="en-US" dirty="0" err="1"/>
              <a:t>della</a:t>
            </a:r>
            <a:r>
              <a:rPr lang="en-US" dirty="0"/>
              <a:t> </a:t>
            </a:r>
            <a:r>
              <a:rPr lang="en-US" dirty="0" err="1"/>
              <a:t>lista</a:t>
            </a:r>
            <a:r>
              <a:rPr lang="en-US" dirty="0"/>
              <a:t> </a:t>
            </a:r>
            <a:r>
              <a:rPr lang="en-US" dirty="0" err="1"/>
              <a:t>mostrando</a:t>
            </a:r>
            <a:r>
              <a:rPr lang="en-US" dirty="0"/>
              <a:t> di </a:t>
            </a:r>
            <a:r>
              <a:rPr lang="en-US" dirty="0" err="1"/>
              <a:t>ogni</a:t>
            </a:r>
            <a:r>
              <a:rPr lang="en-US" dirty="0"/>
              <a:t> task </a:t>
            </a:r>
            <a:r>
              <a:rPr lang="en-US" dirty="0" err="1"/>
              <a:t>il</a:t>
            </a:r>
            <a:r>
              <a:rPr lang="en-US" dirty="0"/>
              <a:t> </a:t>
            </a:r>
            <a:r>
              <a:rPr lang="en-US" dirty="0" err="1"/>
              <a:t>nome</a:t>
            </a:r>
            <a:r>
              <a:rPr lang="en-US" dirty="0"/>
              <a:t>, la </a:t>
            </a:r>
            <a:r>
              <a:rPr lang="en-US" dirty="0" err="1"/>
              <a:t>categoria</a:t>
            </a:r>
            <a:r>
              <a:rPr lang="en-US" dirty="0"/>
              <a:t> e la data di </a:t>
            </a:r>
            <a:r>
              <a:rPr lang="en-US" dirty="0" err="1"/>
              <a:t>scadenza</a:t>
            </a:r>
            <a:r>
              <a:rPr lang="en-US" dirty="0"/>
              <a:t>.</a:t>
            </a:r>
            <a:endParaRPr lang="it-IT" dirty="0"/>
          </a:p>
        </p:txBody>
      </p:sp>
      <p:pic>
        <p:nvPicPr>
          <p:cNvPr id="9" name="Segnaposto contenuto 8" descr="Immagine che contiene screenshot&#10;&#10;Descrizione generata automaticamente">
            <a:extLst>
              <a:ext uri="{FF2B5EF4-FFF2-40B4-BE49-F238E27FC236}">
                <a16:creationId xmlns:a16="http://schemas.microsoft.com/office/drawing/2014/main" id="{F7BDBF5C-E6AE-4EA3-9136-88C3FD1A89E6}"/>
              </a:ext>
            </a:extLst>
          </p:cNvPr>
          <p:cNvPicPr>
            <a:picLocks noGrp="1" noChangeAspect="1"/>
          </p:cNvPicPr>
          <p:nvPr>
            <p:ph idx="1"/>
          </p:nvPr>
        </p:nvPicPr>
        <p:blipFill>
          <a:blip r:embed="rId2"/>
          <a:stretch>
            <a:fillRect/>
          </a:stretch>
        </p:blipFill>
        <p:spPr>
          <a:xfrm>
            <a:off x="4801410" y="120335"/>
            <a:ext cx="2826536" cy="5695791"/>
          </a:xfrm>
        </p:spPr>
      </p:pic>
    </p:spTree>
    <p:extLst>
      <p:ext uri="{BB962C8B-B14F-4D97-AF65-F5344CB8AC3E}">
        <p14:creationId xmlns:p14="http://schemas.microsoft.com/office/powerpoint/2010/main" val="213656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8FFE28B1-7B9E-4635-8F45-EF6E00FCE1D6}"/>
              </a:ext>
            </a:extLst>
          </p:cNvPr>
          <p:cNvSpPr>
            <a:spLocks noGrp="1"/>
          </p:cNvSpPr>
          <p:nvPr>
            <p:ph type="title"/>
          </p:nvPr>
        </p:nvSpPr>
        <p:spPr>
          <a:xfrm>
            <a:off x="492369" y="605896"/>
            <a:ext cx="3642309" cy="5646208"/>
          </a:xfrm>
        </p:spPr>
        <p:txBody>
          <a:bodyPr anchor="ctr">
            <a:normAutofit/>
          </a:bodyPr>
          <a:lstStyle/>
          <a:p>
            <a:r>
              <a:rPr lang="it-IT" sz="4400" dirty="0" err="1">
                <a:solidFill>
                  <a:srgbClr val="FFFFFF"/>
                </a:solidFill>
              </a:rPr>
              <a:t>Add</a:t>
            </a:r>
            <a:r>
              <a:rPr lang="it-IT" sz="4400" dirty="0">
                <a:solidFill>
                  <a:srgbClr val="FFFFFF"/>
                </a:solidFill>
              </a:rPr>
              <a:t> Task:</a:t>
            </a:r>
            <a:br>
              <a:rPr lang="it-IT" sz="4400" dirty="0">
                <a:solidFill>
                  <a:srgbClr val="FFFFFF"/>
                </a:solidFill>
              </a:rPr>
            </a:br>
            <a:r>
              <a:rPr lang="it-IT" sz="4400" dirty="0">
                <a:solidFill>
                  <a:srgbClr val="FFFFFF"/>
                </a:solidFill>
              </a:rPr>
              <a:t>Inserimento nel database</a:t>
            </a:r>
            <a:br>
              <a:rPr lang="it-IT" sz="4400" dirty="0">
                <a:solidFill>
                  <a:srgbClr val="FFFFFF"/>
                </a:solidFill>
              </a:rPr>
            </a:br>
            <a:endParaRPr lang="en-US" sz="4400" dirty="0">
              <a:solidFill>
                <a:srgbClr val="FFFFFF"/>
              </a:solidFill>
            </a:endParaRPr>
          </a:p>
        </p:txBody>
      </p:sp>
      <p:pic>
        <p:nvPicPr>
          <p:cNvPr id="5" name="Segnaposto contenuto 4" descr="Immagine che contiene screenshot&#10;&#10;Descrizione generata automaticamente">
            <a:extLst>
              <a:ext uri="{FF2B5EF4-FFF2-40B4-BE49-F238E27FC236}">
                <a16:creationId xmlns:a16="http://schemas.microsoft.com/office/drawing/2014/main" id="{5E58FC81-A5BB-4141-B03D-C56E262C584D}"/>
              </a:ext>
            </a:extLst>
          </p:cNvPr>
          <p:cNvPicPr>
            <a:picLocks noGrp="1" noChangeAspect="1"/>
          </p:cNvPicPr>
          <p:nvPr>
            <p:ph idx="1"/>
          </p:nvPr>
        </p:nvPicPr>
        <p:blipFill>
          <a:blip r:embed="rId2"/>
          <a:stretch>
            <a:fillRect/>
          </a:stretch>
        </p:blipFill>
        <p:spPr>
          <a:xfrm>
            <a:off x="4937308" y="257175"/>
            <a:ext cx="2606085" cy="5646518"/>
          </a:xfrm>
        </p:spPr>
      </p:pic>
      <p:sp>
        <p:nvSpPr>
          <p:cNvPr id="7" name="CasellaDiTesto 6">
            <a:extLst>
              <a:ext uri="{FF2B5EF4-FFF2-40B4-BE49-F238E27FC236}">
                <a16:creationId xmlns:a16="http://schemas.microsoft.com/office/drawing/2014/main" id="{2F2FCBAD-D63A-4A53-8183-C871E7D3B3AF}"/>
              </a:ext>
            </a:extLst>
          </p:cNvPr>
          <p:cNvSpPr txBox="1"/>
          <p:nvPr/>
        </p:nvSpPr>
        <p:spPr>
          <a:xfrm>
            <a:off x="7897906" y="448235"/>
            <a:ext cx="4016188" cy="2308324"/>
          </a:xfrm>
          <a:prstGeom prst="rect">
            <a:avLst/>
          </a:prstGeom>
          <a:noFill/>
        </p:spPr>
        <p:txBody>
          <a:bodyPr wrap="square" rtlCol="0">
            <a:spAutoFit/>
          </a:bodyPr>
          <a:lstStyle/>
          <a:p>
            <a:r>
              <a:rPr lang="it-IT" dirty="0"/>
              <a:t>In questa activity è possibile aggiungere un task scegliendo tutti gli attributi da inserire e la possibilità di inserire o meno la notifica alla scadenza di un task.</a:t>
            </a:r>
          </a:p>
          <a:p>
            <a:r>
              <a:rPr lang="it-IT" dirty="0"/>
              <a:t>Una volta cliccato il tasto «+» in basso a destra, il task sarà salvato nel database e quindi visualizzabile dall’utente nell’applicazione</a:t>
            </a:r>
            <a:endParaRPr lang="en-US" dirty="0"/>
          </a:p>
        </p:txBody>
      </p:sp>
    </p:spTree>
    <p:extLst>
      <p:ext uri="{BB962C8B-B14F-4D97-AF65-F5344CB8AC3E}">
        <p14:creationId xmlns:p14="http://schemas.microsoft.com/office/powerpoint/2010/main" val="83751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0A036B-5D2F-4DA3-97E3-98CBC8E5CF46}"/>
              </a:ext>
            </a:extLst>
          </p:cNvPr>
          <p:cNvSpPr>
            <a:spLocks noGrp="1"/>
          </p:cNvSpPr>
          <p:nvPr>
            <p:ph type="title"/>
          </p:nvPr>
        </p:nvSpPr>
        <p:spPr/>
        <p:txBody>
          <a:bodyPr/>
          <a:lstStyle/>
          <a:p>
            <a:r>
              <a:rPr lang="it-IT" dirty="0" err="1"/>
              <a:t>Add</a:t>
            </a:r>
            <a:r>
              <a:rPr lang="it-IT" dirty="0"/>
              <a:t> Task</a:t>
            </a:r>
            <a:br>
              <a:rPr lang="it-IT" dirty="0"/>
            </a:br>
            <a:r>
              <a:rPr lang="it-IT" dirty="0"/>
              <a:t>Un </a:t>
            </a:r>
            <a:r>
              <a:rPr lang="it-IT" dirty="0" err="1"/>
              <a:t>po</a:t>
            </a:r>
            <a:r>
              <a:rPr lang="it-IT" dirty="0"/>
              <a:t> di design</a:t>
            </a:r>
            <a:endParaRPr lang="en-US" dirty="0"/>
          </a:p>
        </p:txBody>
      </p:sp>
      <p:pic>
        <p:nvPicPr>
          <p:cNvPr id="6" name="Segnaposto contenuto 5" descr="Immagine che contiene screenshot&#10;&#10;Descrizione generata automaticamente">
            <a:extLst>
              <a:ext uri="{FF2B5EF4-FFF2-40B4-BE49-F238E27FC236}">
                <a16:creationId xmlns:a16="http://schemas.microsoft.com/office/drawing/2014/main" id="{3BAE8D8C-AD6B-4524-80A2-48C550B2B699}"/>
              </a:ext>
            </a:extLst>
          </p:cNvPr>
          <p:cNvPicPr>
            <a:picLocks noGrp="1" noChangeAspect="1"/>
          </p:cNvPicPr>
          <p:nvPr>
            <p:ph idx="1"/>
          </p:nvPr>
        </p:nvPicPr>
        <p:blipFill>
          <a:blip r:embed="rId2"/>
          <a:stretch>
            <a:fillRect/>
          </a:stretch>
        </p:blipFill>
        <p:spPr>
          <a:xfrm>
            <a:off x="5719837" y="207910"/>
            <a:ext cx="5616427" cy="4884843"/>
          </a:xfrm>
        </p:spPr>
      </p:pic>
      <p:sp>
        <p:nvSpPr>
          <p:cNvPr id="4" name="Segnaposto testo 3">
            <a:extLst>
              <a:ext uri="{FF2B5EF4-FFF2-40B4-BE49-F238E27FC236}">
                <a16:creationId xmlns:a16="http://schemas.microsoft.com/office/drawing/2014/main" id="{FF2BCD9D-612F-4E61-A45A-E65AFBC4FB01}"/>
              </a:ext>
            </a:extLst>
          </p:cNvPr>
          <p:cNvSpPr>
            <a:spLocks noGrp="1"/>
          </p:cNvSpPr>
          <p:nvPr>
            <p:ph type="body" sz="half" idx="2"/>
          </p:nvPr>
        </p:nvSpPr>
        <p:spPr/>
        <p:txBody>
          <a:bodyPr/>
          <a:lstStyle/>
          <a:p>
            <a:endParaRPr lang="en-US" dirty="0"/>
          </a:p>
        </p:txBody>
      </p:sp>
      <p:sp>
        <p:nvSpPr>
          <p:cNvPr id="7" name="CasellaDiTesto 6">
            <a:extLst>
              <a:ext uri="{FF2B5EF4-FFF2-40B4-BE49-F238E27FC236}">
                <a16:creationId xmlns:a16="http://schemas.microsoft.com/office/drawing/2014/main" id="{0AF33A11-A86F-4A85-AABE-793121AC92D7}"/>
              </a:ext>
            </a:extLst>
          </p:cNvPr>
          <p:cNvSpPr txBox="1"/>
          <p:nvPr/>
        </p:nvSpPr>
        <p:spPr>
          <a:xfrm>
            <a:off x="5029200" y="5467350"/>
            <a:ext cx="6800850" cy="923330"/>
          </a:xfrm>
          <a:prstGeom prst="rect">
            <a:avLst/>
          </a:prstGeom>
          <a:noFill/>
        </p:spPr>
        <p:txBody>
          <a:bodyPr wrap="square" rtlCol="0">
            <a:spAutoFit/>
          </a:bodyPr>
          <a:lstStyle/>
          <a:p>
            <a:r>
              <a:rPr lang="it-IT" dirty="0"/>
              <a:t>Di infinita utilità è la funzione «design + </a:t>
            </a:r>
            <a:r>
              <a:rPr lang="it-IT" dirty="0" err="1"/>
              <a:t>blueprint</a:t>
            </a:r>
            <a:r>
              <a:rPr lang="it-IT" dirty="0"/>
              <a:t>» di </a:t>
            </a:r>
            <a:r>
              <a:rPr lang="it-IT" dirty="0" err="1"/>
              <a:t>android</a:t>
            </a:r>
            <a:r>
              <a:rPr lang="it-IT" dirty="0"/>
              <a:t> studio che consente di modellare le pagine, inserire elementi, gestire gli allineamenti…senza dover scrivere codice xml.</a:t>
            </a:r>
            <a:endParaRPr lang="en-US" dirty="0"/>
          </a:p>
        </p:txBody>
      </p:sp>
    </p:spTree>
    <p:extLst>
      <p:ext uri="{BB962C8B-B14F-4D97-AF65-F5344CB8AC3E}">
        <p14:creationId xmlns:p14="http://schemas.microsoft.com/office/powerpoint/2010/main" val="127256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721373-78B0-4300-B276-10B64B3EA320}"/>
              </a:ext>
            </a:extLst>
          </p:cNvPr>
          <p:cNvSpPr>
            <a:spLocks noGrp="1"/>
          </p:cNvSpPr>
          <p:nvPr>
            <p:ph type="title"/>
          </p:nvPr>
        </p:nvSpPr>
        <p:spPr>
          <a:xfrm>
            <a:off x="643467" y="786383"/>
            <a:ext cx="3265146" cy="836229"/>
          </a:xfrm>
        </p:spPr>
        <p:txBody>
          <a:bodyPr>
            <a:normAutofit fontScale="90000"/>
          </a:bodyPr>
          <a:lstStyle/>
          <a:p>
            <a:r>
              <a:rPr lang="it-IT"/>
              <a:t>La gestione delle categorie</a:t>
            </a:r>
            <a:endParaRPr lang="en-US" dirty="0"/>
          </a:p>
        </p:txBody>
      </p:sp>
      <p:sp>
        <p:nvSpPr>
          <p:cNvPr id="4" name="Segnaposto testo 3">
            <a:extLst>
              <a:ext uri="{FF2B5EF4-FFF2-40B4-BE49-F238E27FC236}">
                <a16:creationId xmlns:a16="http://schemas.microsoft.com/office/drawing/2014/main" id="{CCC51852-1C8F-4235-AD7D-F8EA9A464938}"/>
              </a:ext>
            </a:extLst>
          </p:cNvPr>
          <p:cNvSpPr>
            <a:spLocks noGrp="1"/>
          </p:cNvSpPr>
          <p:nvPr>
            <p:ph type="body" sz="half" idx="2"/>
          </p:nvPr>
        </p:nvSpPr>
        <p:spPr>
          <a:xfrm>
            <a:off x="643465" y="3043050"/>
            <a:ext cx="3517567" cy="3064505"/>
          </a:xfrm>
        </p:spPr>
        <p:txBody>
          <a:bodyPr/>
          <a:lstStyle/>
          <a:p>
            <a:r>
              <a:rPr lang="it-IT"/>
              <a:t>L’applicazione consente all’utente di inserire categorie personalizzate in modo da facilitare all’utente la gestione delle sue task. Inoltre l’utente può anche eliminare le categorie nel caso non le ritenesse più necessarie</a:t>
            </a:r>
            <a:endParaRPr lang="en-US" dirty="0"/>
          </a:p>
        </p:txBody>
      </p:sp>
      <p:pic>
        <p:nvPicPr>
          <p:cNvPr id="9" name="Immagine 8" descr="Immagine che contiene screenshot&#10;&#10;Descrizione generata automaticamente">
            <a:extLst>
              <a:ext uri="{FF2B5EF4-FFF2-40B4-BE49-F238E27FC236}">
                <a16:creationId xmlns:a16="http://schemas.microsoft.com/office/drawing/2014/main" id="{8E629A32-2B0F-4545-9972-3F8B0B280E2D}"/>
              </a:ext>
            </a:extLst>
          </p:cNvPr>
          <p:cNvPicPr>
            <a:picLocks noChangeAspect="1"/>
          </p:cNvPicPr>
          <p:nvPr/>
        </p:nvPicPr>
        <p:blipFill>
          <a:blip r:embed="rId2"/>
          <a:stretch>
            <a:fillRect/>
          </a:stretch>
        </p:blipFill>
        <p:spPr>
          <a:xfrm>
            <a:off x="8657795" y="114216"/>
            <a:ext cx="2616285" cy="5446986"/>
          </a:xfrm>
          <a:prstGeom prst="rect">
            <a:avLst/>
          </a:prstGeom>
        </p:spPr>
      </p:pic>
      <p:sp>
        <p:nvSpPr>
          <p:cNvPr id="10" name="CasellaDiTesto 9">
            <a:extLst>
              <a:ext uri="{FF2B5EF4-FFF2-40B4-BE49-F238E27FC236}">
                <a16:creationId xmlns:a16="http://schemas.microsoft.com/office/drawing/2014/main" id="{E45D9FDB-3E2B-481B-934D-82D387C90EDD}"/>
              </a:ext>
            </a:extLst>
          </p:cNvPr>
          <p:cNvSpPr txBox="1"/>
          <p:nvPr/>
        </p:nvSpPr>
        <p:spPr>
          <a:xfrm>
            <a:off x="4635457" y="5568946"/>
            <a:ext cx="3065225" cy="1077218"/>
          </a:xfrm>
          <a:prstGeom prst="rect">
            <a:avLst/>
          </a:prstGeom>
          <a:noFill/>
        </p:spPr>
        <p:txBody>
          <a:bodyPr wrap="square" rtlCol="0">
            <a:spAutoFit/>
          </a:bodyPr>
          <a:lstStyle/>
          <a:p>
            <a:r>
              <a:rPr lang="it-IT" sz="1600" dirty="0"/>
              <a:t>Aggiunta di una categoria, cliccando il bottone </a:t>
            </a:r>
            <a:r>
              <a:rPr lang="it-IT" sz="1600" dirty="0" err="1"/>
              <a:t>add</a:t>
            </a:r>
            <a:r>
              <a:rPr lang="it-IT" sz="1600" dirty="0"/>
              <a:t> viene inserita nel database delle categorie e quindi mostrata all’utente</a:t>
            </a:r>
            <a:endParaRPr lang="en-US" sz="1600" dirty="0"/>
          </a:p>
        </p:txBody>
      </p:sp>
      <p:sp>
        <p:nvSpPr>
          <p:cNvPr id="11" name="CasellaDiTesto 10">
            <a:extLst>
              <a:ext uri="{FF2B5EF4-FFF2-40B4-BE49-F238E27FC236}">
                <a16:creationId xmlns:a16="http://schemas.microsoft.com/office/drawing/2014/main" id="{5E4FB2AA-73C1-4BC5-9D3F-1C7A84B8EB81}"/>
              </a:ext>
            </a:extLst>
          </p:cNvPr>
          <p:cNvSpPr txBox="1"/>
          <p:nvPr/>
        </p:nvSpPr>
        <p:spPr>
          <a:xfrm>
            <a:off x="8657795" y="5568946"/>
            <a:ext cx="2978393" cy="1200329"/>
          </a:xfrm>
          <a:prstGeom prst="rect">
            <a:avLst/>
          </a:prstGeom>
          <a:noFill/>
        </p:spPr>
        <p:txBody>
          <a:bodyPr wrap="square" rtlCol="0">
            <a:spAutoFit/>
          </a:bodyPr>
          <a:lstStyle/>
          <a:p>
            <a:r>
              <a:rPr lang="it-IT" dirty="0"/>
              <a:t>Long click sulla categoria, questa viene eliminata dal database e quindi non più mostrata</a:t>
            </a:r>
            <a:endParaRPr lang="en-US" dirty="0"/>
          </a:p>
        </p:txBody>
      </p:sp>
      <p:pic>
        <p:nvPicPr>
          <p:cNvPr id="8" name="Segnaposto contenuto 7" descr="Immagine che contiene screenshot&#10;&#10;Descrizione generata automaticamente">
            <a:extLst>
              <a:ext uri="{FF2B5EF4-FFF2-40B4-BE49-F238E27FC236}">
                <a16:creationId xmlns:a16="http://schemas.microsoft.com/office/drawing/2014/main" id="{29CC3E8A-7DE2-4AEA-A80A-000D1667B5D5}"/>
              </a:ext>
            </a:extLst>
          </p:cNvPr>
          <p:cNvPicPr>
            <a:picLocks noGrp="1" noChangeAspect="1"/>
          </p:cNvPicPr>
          <p:nvPr>
            <p:ph idx="1"/>
          </p:nvPr>
        </p:nvPicPr>
        <p:blipFill>
          <a:blip r:embed="rId3"/>
          <a:stretch>
            <a:fillRect/>
          </a:stretch>
        </p:blipFill>
        <p:spPr>
          <a:xfrm>
            <a:off x="4757531" y="190552"/>
            <a:ext cx="2676937" cy="5294313"/>
          </a:xfrm>
        </p:spPr>
      </p:pic>
    </p:spTree>
    <p:extLst>
      <p:ext uri="{BB962C8B-B14F-4D97-AF65-F5344CB8AC3E}">
        <p14:creationId xmlns:p14="http://schemas.microsoft.com/office/powerpoint/2010/main" val="366085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7E7A7-28D0-40CB-A18B-FFE4146E6DF0}"/>
              </a:ext>
            </a:extLst>
          </p:cNvPr>
          <p:cNvSpPr>
            <a:spLocks noGrp="1"/>
          </p:cNvSpPr>
          <p:nvPr>
            <p:ph type="title"/>
          </p:nvPr>
        </p:nvSpPr>
        <p:spPr>
          <a:xfrm>
            <a:off x="91440" y="91441"/>
            <a:ext cx="4219575" cy="975359"/>
          </a:xfrm>
        </p:spPr>
        <p:txBody>
          <a:bodyPr/>
          <a:lstStyle/>
          <a:p>
            <a:r>
              <a:rPr lang="it-IT" dirty="0"/>
              <a:t>Possibilità di filtrare:</a:t>
            </a:r>
            <a:endParaRPr lang="en-US" dirty="0"/>
          </a:p>
        </p:txBody>
      </p:sp>
      <p:sp>
        <p:nvSpPr>
          <p:cNvPr id="4" name="Segnaposto testo 3">
            <a:extLst>
              <a:ext uri="{FF2B5EF4-FFF2-40B4-BE49-F238E27FC236}">
                <a16:creationId xmlns:a16="http://schemas.microsoft.com/office/drawing/2014/main" id="{6EF4A0ED-7962-46B9-A85D-A4D2F32C0D54}"/>
              </a:ext>
            </a:extLst>
          </p:cNvPr>
          <p:cNvSpPr>
            <a:spLocks noGrp="1"/>
          </p:cNvSpPr>
          <p:nvPr>
            <p:ph type="body" sz="half" idx="2"/>
          </p:nvPr>
        </p:nvSpPr>
        <p:spPr>
          <a:xfrm>
            <a:off x="0" y="1401127"/>
            <a:ext cx="4683760" cy="5294313"/>
          </a:xfrm>
        </p:spPr>
        <p:txBody>
          <a:bodyPr>
            <a:normAutofit/>
          </a:bodyPr>
          <a:lstStyle/>
          <a:p>
            <a:r>
              <a:rPr lang="it-IT" dirty="0"/>
              <a:t>User </a:t>
            </a:r>
            <a:r>
              <a:rPr lang="it-IT" dirty="0" err="1"/>
              <a:t>Friendly</a:t>
            </a:r>
            <a:r>
              <a:rPr lang="it-IT" dirty="0"/>
              <a:t> per l’utente:</a:t>
            </a:r>
          </a:p>
          <a:p>
            <a:r>
              <a:rPr lang="it-IT" dirty="0"/>
              <a:t>Tramite lo «</a:t>
            </a:r>
            <a:r>
              <a:rPr lang="it-IT" dirty="0" err="1"/>
              <a:t>spinner</a:t>
            </a:r>
            <a:r>
              <a:rPr lang="it-IT" dirty="0"/>
              <a:t>» inserito ai piedi della </a:t>
            </a:r>
            <a:r>
              <a:rPr lang="it-IT" dirty="0" err="1"/>
              <a:t>MainActivity</a:t>
            </a:r>
            <a:r>
              <a:rPr lang="it-IT" dirty="0"/>
              <a:t> è possibile filtrare la lista delle nostre task in base alla categoria. In modo da rendere all’utente più facile la gestione delle sue task.</a:t>
            </a:r>
          </a:p>
          <a:p>
            <a:r>
              <a:rPr lang="it-IT" dirty="0"/>
              <a:t>Cliccando poi sull’item «ALL» dello </a:t>
            </a:r>
            <a:r>
              <a:rPr lang="it-IT" dirty="0" err="1"/>
              <a:t>spinner</a:t>
            </a:r>
            <a:r>
              <a:rPr lang="it-IT" dirty="0"/>
              <a:t> si ritorna alla visualizzazione di tutte le attività (ovvero senza nessun filtro).</a:t>
            </a:r>
            <a:endParaRPr lang="en-US" dirty="0"/>
          </a:p>
          <a:p>
            <a:endParaRPr lang="it-IT" dirty="0"/>
          </a:p>
          <a:p>
            <a:endParaRPr lang="en-US" dirty="0"/>
          </a:p>
        </p:txBody>
      </p:sp>
      <p:pic>
        <p:nvPicPr>
          <p:cNvPr id="9" name="Segnaposto contenuto 8" descr="Immagine che contiene screenshot&#10;&#10;Descrizione generata automaticamente">
            <a:extLst>
              <a:ext uri="{FF2B5EF4-FFF2-40B4-BE49-F238E27FC236}">
                <a16:creationId xmlns:a16="http://schemas.microsoft.com/office/drawing/2014/main" id="{AE3CC41A-08F4-492D-9E7A-568B7CBDC35B}"/>
              </a:ext>
            </a:extLst>
          </p:cNvPr>
          <p:cNvPicPr>
            <a:picLocks noGrp="1" noChangeAspect="1"/>
          </p:cNvPicPr>
          <p:nvPr>
            <p:ph idx="1"/>
          </p:nvPr>
        </p:nvPicPr>
        <p:blipFill>
          <a:blip r:embed="rId2"/>
          <a:stretch>
            <a:fillRect/>
          </a:stretch>
        </p:blipFill>
        <p:spPr>
          <a:xfrm>
            <a:off x="4814811" y="457397"/>
            <a:ext cx="3064956" cy="6024485"/>
          </a:xfrm>
        </p:spPr>
      </p:pic>
      <p:pic>
        <p:nvPicPr>
          <p:cNvPr id="11" name="Immagine 10" descr="Immagine che contiene screenshot&#10;&#10;Descrizione generata automaticamente">
            <a:extLst>
              <a:ext uri="{FF2B5EF4-FFF2-40B4-BE49-F238E27FC236}">
                <a16:creationId xmlns:a16="http://schemas.microsoft.com/office/drawing/2014/main" id="{5786B227-7B29-4366-BD73-5AA82B32AA26}"/>
              </a:ext>
            </a:extLst>
          </p:cNvPr>
          <p:cNvPicPr>
            <a:picLocks noChangeAspect="1"/>
          </p:cNvPicPr>
          <p:nvPr/>
        </p:nvPicPr>
        <p:blipFill>
          <a:blip r:embed="rId3"/>
          <a:stretch>
            <a:fillRect/>
          </a:stretch>
        </p:blipFill>
        <p:spPr>
          <a:xfrm>
            <a:off x="9112147" y="428626"/>
            <a:ext cx="2988413" cy="6024484"/>
          </a:xfrm>
          <a:prstGeom prst="rect">
            <a:avLst/>
          </a:prstGeom>
        </p:spPr>
      </p:pic>
      <p:sp>
        <p:nvSpPr>
          <p:cNvPr id="12" name="Freccia a destra 11">
            <a:extLst>
              <a:ext uri="{FF2B5EF4-FFF2-40B4-BE49-F238E27FC236}">
                <a16:creationId xmlns:a16="http://schemas.microsoft.com/office/drawing/2014/main" id="{5232D4FC-CB4A-4B2D-B9B1-3DE89528F76B}"/>
              </a:ext>
            </a:extLst>
          </p:cNvPr>
          <p:cNvSpPr/>
          <p:nvPr/>
        </p:nvSpPr>
        <p:spPr>
          <a:xfrm>
            <a:off x="7995920" y="3302000"/>
            <a:ext cx="883920" cy="3352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83181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1124</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Calibri</vt:lpstr>
      <vt:lpstr>Courier New</vt:lpstr>
      <vt:lpstr>Garamond</vt:lpstr>
      <vt:lpstr>RetrospectVTI</vt:lpstr>
      <vt:lpstr>Task manager</vt:lpstr>
      <vt:lpstr>Basic Activity</vt:lpstr>
      <vt:lpstr>Versione e linguaggio</vt:lpstr>
      <vt:lpstr>Presentazione standard di PowerPoint</vt:lpstr>
      <vt:lpstr> Main activity, La pagina principale  </vt:lpstr>
      <vt:lpstr>Add Task: Inserimento nel database </vt:lpstr>
      <vt:lpstr>Add Task Un po di design</vt:lpstr>
      <vt:lpstr>La gestione delle categorie</vt:lpstr>
      <vt:lpstr>Possibilità di filtrare:</vt:lpstr>
      <vt:lpstr>Eliminazione dei task</vt:lpstr>
      <vt:lpstr>Lo stato dei Task</vt:lpstr>
      <vt:lpstr>Notifiche</vt:lpstr>
      <vt:lpstr>Gestione del task</vt:lpstr>
      <vt:lpstr>Edit task</vt:lpstr>
      <vt:lpstr>La visione a calendario</vt:lpstr>
      <vt:lpstr>Visione a Calendario</vt:lpstr>
      <vt:lpstr>Il design dell’Activity Calendar</vt:lpstr>
      <vt:lpstr>Il grafico</vt:lpstr>
      <vt:lpstr>Il database</vt:lpstr>
      <vt:lpstr>Riassumendo</vt:lpstr>
      <vt:lpstr>Presentazione standard di PowerPoint</vt:lpstr>
      <vt:lpstr>L’icona</vt:lpstr>
      <vt:lpstr>Task 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manager</dc:title>
  <dc:creator>matteo.tramontano@outlook.it</dc:creator>
  <cp:lastModifiedBy>matteo.tramontano@outlook.it</cp:lastModifiedBy>
  <cp:revision>3</cp:revision>
  <dcterms:created xsi:type="dcterms:W3CDTF">2019-12-01T11:14:43Z</dcterms:created>
  <dcterms:modified xsi:type="dcterms:W3CDTF">2019-12-19T13:14:24Z</dcterms:modified>
</cp:coreProperties>
</file>