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4"/>
  </p:notesMasterIdLst>
  <p:sldIdLst>
    <p:sldId id="256" r:id="rId5"/>
    <p:sldId id="285" r:id="rId6"/>
    <p:sldId id="300" r:id="rId7"/>
    <p:sldId id="302" r:id="rId8"/>
    <p:sldId id="303" r:id="rId9"/>
    <p:sldId id="304" r:id="rId10"/>
    <p:sldId id="305" r:id="rId11"/>
    <p:sldId id="299" r:id="rId12"/>
    <p:sldId id="284" r:id="rId13"/>
  </p:sldIdLst>
  <p:sldSz cx="12192000" cy="6858000"/>
  <p:notesSz cx="7104063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hny1AmHFXKoQABgh0uWA3Nnm8m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C95E"/>
    <a:srgbClr val="0AFF02"/>
    <a:srgbClr val="A57D3B"/>
    <a:srgbClr val="002060"/>
    <a:srgbClr val="F2F2F2"/>
    <a:srgbClr val="A47B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7CB5A-387D-4905-BD11-956487556240}" v="9" dt="2022-01-13T15:05:25.3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94719"/>
  </p:normalViewPr>
  <p:slideViewPr>
    <p:cSldViewPr snapToGrid="0">
      <p:cViewPr>
        <p:scale>
          <a:sx n="75" d="100"/>
          <a:sy n="75" d="100"/>
        </p:scale>
        <p:origin x="1818" y="7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4313" y="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71740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41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41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9972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4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8919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4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6397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4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4266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4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8677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4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2316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4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875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4" name="Google Shape;104;p4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34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3" name="Google Shape;353;p16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4" name="Google Shape;354;p16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039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8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8"/>
          <p:cNvSpPr txBox="1"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64132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cxnSp>
        <p:nvCxnSpPr>
          <p:cNvPr id="23" name="Google Shape;23;p18"/>
          <p:cNvCxnSpPr/>
          <p:nvPr/>
        </p:nvCxnSpPr>
        <p:spPr>
          <a:xfrm rot="10800000">
            <a:off x="8386842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body" idx="1"/>
          </p:nvPr>
        </p:nvSpPr>
        <p:spPr>
          <a:xfrm rot="5400000">
            <a:off x="3872484" y="-562355"/>
            <a:ext cx="4023360" cy="972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olo e testo verticale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8"/>
          <p:cNvSpPr txBox="1">
            <a:spLocks noGrp="1"/>
          </p:cNvSpPr>
          <p:nvPr>
            <p:ph type="title"/>
          </p:nvPr>
        </p:nvSpPr>
        <p:spPr>
          <a:xfrm rot="5400000">
            <a:off x="7334250" y="2152650"/>
            <a:ext cx="54102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91425" rIns="45700" bIns="91425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8"/>
          <p:cNvSpPr txBox="1">
            <a:spLocks noGrp="1"/>
          </p:cNvSpPr>
          <p:nvPr>
            <p:ph type="body" idx="1"/>
          </p:nvPr>
        </p:nvSpPr>
        <p:spPr>
          <a:xfrm rot="5400000">
            <a:off x="2076450" y="-323850"/>
            <a:ext cx="5410200" cy="75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87" name="Google Shape;87;p28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8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8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cxnSp>
        <p:nvCxnSpPr>
          <p:cNvPr id="90" name="Google Shape;90;p28"/>
          <p:cNvCxnSpPr/>
          <p:nvPr/>
        </p:nvCxnSpPr>
        <p:spPr>
          <a:xfrm rot="10800000">
            <a:off x="10058400" y="59263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9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9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0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0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  <a:defRPr sz="50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6413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C8B8A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C8B8A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cxnSp>
        <p:nvCxnSpPr>
          <p:cNvPr id="37" name="Google Shape;37;p20"/>
          <p:cNvCxnSpPr/>
          <p:nvPr/>
        </p:nvCxnSpPr>
        <p:spPr>
          <a:xfrm rot="10800000">
            <a:off x="8386842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2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45700" rIns="13715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 b="0" cap="none">
                <a:solidFill>
                  <a:srgbClr val="679B9A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body" idx="2"/>
          </p:nvPr>
        </p:nvSpPr>
        <p:spPr>
          <a:xfrm>
            <a:off x="102412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body" idx="3"/>
          </p:nvPr>
        </p:nvSpPr>
        <p:spPr>
          <a:xfrm>
            <a:off x="5989320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45700" rIns="13715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 b="0" cap="none">
                <a:solidFill>
                  <a:srgbClr val="679B9A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2"/>
          <p:cNvSpPr txBox="1">
            <a:spLocks noGrp="1"/>
          </p:cNvSpPr>
          <p:nvPr>
            <p:ph type="body" idx="4"/>
          </p:nvPr>
        </p:nvSpPr>
        <p:spPr>
          <a:xfrm>
            <a:off x="5989320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4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5"/>
          <p:cNvSpPr txBox="1"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4000"/>
              <a:buFont typeface="Twentieth Century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body" idx="1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?"/>
              <a:defRPr sz="2000"/>
            </a:lvl2pPr>
            <a:lvl3pPr marL="1371600" lvl="2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?"/>
              <a:defRPr sz="1600"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body" idx="2"/>
          </p:nvPr>
        </p:nvSpPr>
        <p:spPr>
          <a:xfrm>
            <a:off x="1024128" y="2257506"/>
            <a:ext cx="4389120" cy="3762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5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6"/>
          <p:cNvSpPr txBox="1"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>
            <a:spLocks noGrp="1"/>
          </p:cNvSpPr>
          <p:nvPr>
            <p:ph type="pic" idx="2"/>
          </p:nvPr>
        </p:nvSpPr>
        <p:spPr>
          <a:xfrm>
            <a:off x="0" y="-1"/>
            <a:ext cx="12188952" cy="4572000"/>
          </a:xfrm>
          <a:prstGeom prst="rect">
            <a:avLst/>
          </a:prstGeom>
          <a:solidFill>
            <a:srgbClr val="C3D7D7"/>
          </a:solidFill>
          <a:ln>
            <a:noFill/>
          </a:ln>
        </p:spPr>
        <p:txBody>
          <a:bodyPr spcFirstLastPara="1" wrap="square" lIns="457200" tIns="365750" rIns="45700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wentieth Century"/>
              <a:buNone/>
              <a:defRPr sz="3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body" idx="1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6413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cxnSp>
        <p:nvCxnSpPr>
          <p:cNvPr id="77" name="Google Shape;77;p26"/>
          <p:cNvCxnSpPr/>
          <p:nvPr/>
        </p:nvCxnSpPr>
        <p:spPr>
          <a:xfrm rot="10800000">
            <a:off x="8386842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  <a:defRPr sz="5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Twentieth Century"/>
              <a:buChar char=" "/>
              <a:defRPr sz="2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🢝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cxnSp>
        <p:nvCxnSpPr>
          <p:cNvPr id="15" name="Google Shape;15;p17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1"/>
          <p:cNvSpPr txBox="1"/>
          <p:nvPr/>
        </p:nvSpPr>
        <p:spPr>
          <a:xfrm>
            <a:off x="8565000" y="5088769"/>
            <a:ext cx="36270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Arcangeli Matteo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Giovanni Michetti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Francesco Feliziani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Nasa </a:t>
            </a:r>
            <a:r>
              <a:rPr lang="it-IT" sz="1800" b="0" i="0" u="none" strike="noStrike" cap="none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Rizoanun</a:t>
            </a:r>
            <a:endParaRPr lang="it-IT" sz="1800" b="0" i="0" u="none" strike="noStrike" cap="none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7" name="Google Shape;97;p41"/>
          <p:cNvSpPr txBox="1"/>
          <p:nvPr/>
        </p:nvSpPr>
        <p:spPr>
          <a:xfrm>
            <a:off x="1725755" y="5181102"/>
            <a:ext cx="6179639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BPMN Implementation of the Users Life Cycle process</a:t>
            </a:r>
          </a:p>
        </p:txBody>
      </p:sp>
      <p:pic>
        <p:nvPicPr>
          <p:cNvPr id="98" name="Google Shape;98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25755" y="1316735"/>
            <a:ext cx="1822117" cy="2112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0C042A70-00E3-42E3-9B3D-8B8AC8189F9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716095" y="1126093"/>
            <a:ext cx="4750150" cy="2493547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>
          <a:xfrm>
            <a:off x="4052050" y="6289057"/>
            <a:ext cx="1527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A.Y. 2021/2022</a:t>
            </a:r>
            <a:endParaRPr lang="it-IT" sz="1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/>
        </p:nvSpPr>
        <p:spPr>
          <a:xfrm>
            <a:off x="861390" y="954157"/>
            <a:ext cx="947133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4000"/>
            </a:pPr>
            <a:r>
              <a:rPr lang="it-IT" sz="4000" b="1" i="0" u="none" strike="noStrike" cap="none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Customer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98;p41">
            <a:extLst>
              <a:ext uri="{FF2B5EF4-FFF2-40B4-BE49-F238E27FC236}">
                <a16:creationId xmlns:a16="http://schemas.microsoft.com/office/drawing/2014/main" id="{57D02FBD-A8D4-4FC2-A6A3-BAAB59A0306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58594"/>
            <a:ext cx="540811" cy="652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785874A-63D5-97E4-33F7-5A80EB60364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39477" y="41897"/>
            <a:ext cx="1305859" cy="68549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BA2DD340-7FF4-2867-954E-5DDD59B70DF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643644" y="1877446"/>
            <a:ext cx="7689076" cy="479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658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/>
        </p:nvSpPr>
        <p:spPr>
          <a:xfrm>
            <a:off x="861390" y="954157"/>
            <a:ext cx="947133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4000"/>
            </a:pPr>
            <a:r>
              <a:rPr lang="it-IT" sz="4000" b="1" i="0" u="none" strike="noStrike" cap="none" dirty="0" err="1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Employee</a:t>
            </a:r>
            <a:r>
              <a:rPr lang="it-IT" sz="4000" b="1" i="0" u="none" strike="noStrike" cap="none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transfert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98;p41">
            <a:extLst>
              <a:ext uri="{FF2B5EF4-FFF2-40B4-BE49-F238E27FC236}">
                <a16:creationId xmlns:a16="http://schemas.microsoft.com/office/drawing/2014/main" id="{57D02FBD-A8D4-4FC2-A6A3-BAAB59A0306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58594"/>
            <a:ext cx="540811" cy="652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785874A-63D5-97E4-33F7-5A80EB60364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39477" y="41897"/>
            <a:ext cx="1305859" cy="68549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BA2DD340-7FF4-2867-954E-5DDD59B70DF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951078" y="1877446"/>
            <a:ext cx="6289843" cy="479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3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/>
        </p:nvSpPr>
        <p:spPr>
          <a:xfrm>
            <a:off x="861390" y="954157"/>
            <a:ext cx="947133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4000"/>
            </a:pPr>
            <a:r>
              <a:rPr lang="it-IT" sz="4000" b="1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End </a:t>
            </a:r>
            <a:r>
              <a:rPr lang="it-IT" sz="4000" b="1" dirty="0" err="1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employment</a:t>
            </a:r>
            <a:endParaRPr lang="it-IT" sz="4000" b="1" i="0" u="none" strike="noStrike" cap="none" dirty="0">
              <a:solidFill>
                <a:srgbClr val="00206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98;p41">
            <a:extLst>
              <a:ext uri="{FF2B5EF4-FFF2-40B4-BE49-F238E27FC236}">
                <a16:creationId xmlns:a16="http://schemas.microsoft.com/office/drawing/2014/main" id="{57D02FBD-A8D4-4FC2-A6A3-BAAB59A0306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58594"/>
            <a:ext cx="540811" cy="652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785874A-63D5-97E4-33F7-5A80EB60364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39477" y="41897"/>
            <a:ext cx="1305859" cy="6854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4E3436B0-A26E-44FD-884E-BF9CE2E083D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627174" y="1638893"/>
            <a:ext cx="5877452" cy="488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802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/>
        </p:nvSpPr>
        <p:spPr>
          <a:xfrm>
            <a:off x="861390" y="954157"/>
            <a:ext cx="947133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4000"/>
            </a:pPr>
            <a:r>
              <a:rPr lang="it-IT" sz="4000" b="1" dirty="0" err="1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External</a:t>
            </a:r>
            <a:r>
              <a:rPr lang="it-IT" sz="4000" b="1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collaborator</a:t>
            </a:r>
            <a:endParaRPr lang="it-IT" sz="4000" b="1" i="0" u="none" strike="noStrike" cap="none" dirty="0">
              <a:solidFill>
                <a:srgbClr val="00206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98;p41">
            <a:extLst>
              <a:ext uri="{FF2B5EF4-FFF2-40B4-BE49-F238E27FC236}">
                <a16:creationId xmlns:a16="http://schemas.microsoft.com/office/drawing/2014/main" id="{57D02FBD-A8D4-4FC2-A6A3-BAAB59A0306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58594"/>
            <a:ext cx="540811" cy="652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785874A-63D5-97E4-33F7-5A80EB60364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39477" y="41897"/>
            <a:ext cx="1305859" cy="685499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0520BEF4-FE9B-9DE1-7351-9E54D848F8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9160" y="1415801"/>
            <a:ext cx="9151450" cy="538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80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/>
        </p:nvSpPr>
        <p:spPr>
          <a:xfrm>
            <a:off x="861390" y="954157"/>
            <a:ext cx="947133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4000"/>
            </a:pPr>
            <a:r>
              <a:rPr lang="it-IT" sz="4000" b="1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New </a:t>
            </a:r>
            <a:r>
              <a:rPr lang="it-IT" sz="4000" b="1" dirty="0" err="1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employee</a:t>
            </a:r>
            <a:endParaRPr lang="it-IT" sz="4000" b="1" i="0" u="none" strike="noStrike" cap="none" dirty="0">
              <a:solidFill>
                <a:srgbClr val="00206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98;p41">
            <a:extLst>
              <a:ext uri="{FF2B5EF4-FFF2-40B4-BE49-F238E27FC236}">
                <a16:creationId xmlns:a16="http://schemas.microsoft.com/office/drawing/2014/main" id="{57D02FBD-A8D4-4FC2-A6A3-BAAB59A0306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58594"/>
            <a:ext cx="540811" cy="652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785874A-63D5-97E4-33F7-5A80EB60364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39477" y="41897"/>
            <a:ext cx="1305859" cy="6854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3246C6A-C7FF-D8D1-D635-D0172A2A49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0473" y="1415801"/>
            <a:ext cx="8178454" cy="538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123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/>
        </p:nvSpPr>
        <p:spPr>
          <a:xfrm>
            <a:off x="861390" y="954157"/>
            <a:ext cx="947133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4000"/>
            </a:pPr>
            <a:r>
              <a:rPr lang="it-IT" sz="4000" b="1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Suppliers</a:t>
            </a:r>
            <a:endParaRPr lang="it-IT" sz="4000" b="1" i="0" u="none" strike="noStrike" cap="none" dirty="0">
              <a:solidFill>
                <a:srgbClr val="00206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98;p41">
            <a:extLst>
              <a:ext uri="{FF2B5EF4-FFF2-40B4-BE49-F238E27FC236}">
                <a16:creationId xmlns:a16="http://schemas.microsoft.com/office/drawing/2014/main" id="{57D02FBD-A8D4-4FC2-A6A3-BAAB59A0306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58594"/>
            <a:ext cx="540811" cy="652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785874A-63D5-97E4-33F7-5A80EB60364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39477" y="41897"/>
            <a:ext cx="1305859" cy="685499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1E278D6-FF93-A021-AB8D-84403A050E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5139" y="1428544"/>
            <a:ext cx="7652161" cy="542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682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/>
        </p:nvSpPr>
        <p:spPr>
          <a:xfrm>
            <a:off x="861390" y="954157"/>
            <a:ext cx="972736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it-IT" sz="4000" b="1" i="0" u="none" strike="noStrike" cap="none" dirty="0" err="1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Conclusions</a:t>
            </a:r>
            <a:r>
              <a:rPr lang="it-IT" sz="4000" b="1" i="0" u="none" strike="noStrike" cap="none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and future </a:t>
            </a:r>
            <a:r>
              <a:rPr lang="it-IT" sz="4000" b="1" i="0" u="none" strike="noStrike" cap="none" dirty="0" err="1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developments</a:t>
            </a:r>
            <a:r>
              <a:rPr lang="it-IT" sz="4000" b="1" i="0" u="none" strike="noStrike" cap="none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98;p41">
            <a:extLst>
              <a:ext uri="{FF2B5EF4-FFF2-40B4-BE49-F238E27FC236}">
                <a16:creationId xmlns:a16="http://schemas.microsoft.com/office/drawing/2014/main" id="{20E94E91-ED1F-41A2-950E-0FB8654CAE5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302053"/>
            <a:ext cx="540811" cy="65210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38;p15">
            <a:extLst>
              <a:ext uri="{FF2B5EF4-FFF2-40B4-BE49-F238E27FC236}">
                <a16:creationId xmlns:a16="http://schemas.microsoft.com/office/drawing/2014/main" id="{2E71AADD-A3E0-4859-8AF8-311BA86E550B}"/>
              </a:ext>
            </a:extLst>
          </p:cNvPr>
          <p:cNvSpPr txBox="1"/>
          <p:nvPr/>
        </p:nvSpPr>
        <p:spPr>
          <a:xfrm>
            <a:off x="259796" y="2291731"/>
            <a:ext cx="6102904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Thank to this project we made practice of Camunda into a real case provided by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Loccioni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group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endParaRPr lang="en-US" sz="2400" b="0" i="0" u="none" strike="noStrike" cap="none" dirty="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W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 made practice of BPMN modelling and implementations using Java.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0DF52ED-DD83-8000-AC41-D201E83E5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3612" y="2291731"/>
            <a:ext cx="257810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570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6"/>
          <p:cNvSpPr/>
          <p:nvPr/>
        </p:nvSpPr>
        <p:spPr>
          <a:xfrm>
            <a:off x="8060788" y="5078437"/>
            <a:ext cx="1012874" cy="1350498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8" name="Google Shape;358;p16"/>
          <p:cNvSpPr txBox="1"/>
          <p:nvPr/>
        </p:nvSpPr>
        <p:spPr>
          <a:xfrm>
            <a:off x="2510190" y="5399763"/>
            <a:ext cx="717162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it-IT" sz="4000" b="1" i="0" u="none" strike="noStrike" cap="none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THANKS FOR </a:t>
            </a:r>
            <a:r>
              <a:rPr lang="it-IT" sz="4000" b="1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YOUR</a:t>
            </a:r>
            <a:r>
              <a:rPr lang="it-IT" sz="4000" b="1" i="0" u="none" strike="noStrike" cap="none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ATTENTION!</a:t>
            </a:r>
            <a:endParaRPr lang="it-IT" sz="2000" b="1" i="0" u="none" strike="noStrike" cap="none" dirty="0">
              <a:solidFill>
                <a:srgbClr val="00206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5" name="Google Shape;98;p41">
            <a:extLst>
              <a:ext uri="{FF2B5EF4-FFF2-40B4-BE49-F238E27FC236}">
                <a16:creationId xmlns:a16="http://schemas.microsoft.com/office/drawing/2014/main" id="{693FD633-37D6-43F5-8526-F6D877CF4FF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25755" y="1316735"/>
            <a:ext cx="1822117" cy="2112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4BD1C1F-5081-B744-4010-D9CF06B25AA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716095" y="1126093"/>
            <a:ext cx="4750150" cy="249354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ntegrale">
  <a:themeElements>
    <a:clrScheme name="Integrale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DE742AC48C1240B9DBA051350D09BE" ma:contentTypeVersion="2" ma:contentTypeDescription="Create a new document." ma:contentTypeScope="" ma:versionID="9cdd21692b9185ebd4bea184d94e9f10">
  <xsd:schema xmlns:xsd="http://www.w3.org/2001/XMLSchema" xmlns:xs="http://www.w3.org/2001/XMLSchema" xmlns:p="http://schemas.microsoft.com/office/2006/metadata/properties" xmlns:ns3="be1e2c9f-10b8-4a31-b2ae-e40360c80536" targetNamespace="http://schemas.microsoft.com/office/2006/metadata/properties" ma:root="true" ma:fieldsID="0b44a1c510c65f442af131b97d4551be" ns3:_="">
    <xsd:import namespace="be1e2c9f-10b8-4a31-b2ae-e40360c805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1e2c9f-10b8-4a31-b2ae-e40360c805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05E2BE-8F2A-4080-850F-5EAC442C31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4F30699-1E34-401C-8BAE-933763093A89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be1e2c9f-10b8-4a31-b2ae-e40360c80536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2EC0727D-45BD-4BB6-8290-5022C585CD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1e2c9f-10b8-4a31-b2ae-e40360c805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1964</TotalTime>
  <Words>77</Words>
  <Application>Microsoft Office PowerPoint</Application>
  <PresentationFormat>Widescreen</PresentationFormat>
  <Paragraphs>26</Paragraphs>
  <Slides>9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Calibri</vt:lpstr>
      <vt:lpstr>Noto Sans Symbols</vt:lpstr>
      <vt:lpstr>Twentieth Century</vt:lpstr>
      <vt:lpstr>Integrale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Arcangeli</dc:creator>
  <cp:lastModifiedBy>ARCANGELI MATTEO</cp:lastModifiedBy>
  <cp:revision>105</cp:revision>
  <dcterms:created xsi:type="dcterms:W3CDTF">2018-06-01T14:07:24Z</dcterms:created>
  <dcterms:modified xsi:type="dcterms:W3CDTF">2022-06-12T17:55:21Z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0x010100CDDE742AC48C1240B9DBA051350D09BE</vt:lpwstr>
  </property>
</Properties>
</file>