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85" r:id="rId6"/>
    <p:sldId id="288" r:id="rId7"/>
    <p:sldId id="261" r:id="rId8"/>
    <p:sldId id="289" r:id="rId9"/>
    <p:sldId id="290" r:id="rId10"/>
    <p:sldId id="291" r:id="rId11"/>
    <p:sldId id="295" r:id="rId12"/>
    <p:sldId id="292" r:id="rId13"/>
    <p:sldId id="293" r:id="rId14"/>
    <p:sldId id="294" r:id="rId15"/>
    <p:sldId id="296" r:id="rId16"/>
    <p:sldId id="284" r:id="rId17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03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825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661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36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53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86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59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21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304191"/>
            <a:ext cx="190124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458080"/>
            <a:ext cx="617963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SENTIMENT ANALYTICS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AE264D-70CD-44E0-BEF8-DDF33578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0" y="1722119"/>
            <a:ext cx="1490472" cy="14904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A782569-88F6-4876-A547-680BEFDF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33" y="1398438"/>
            <a:ext cx="6370122" cy="2137833"/>
          </a:xfrm>
          <a:prstGeom prst="rect">
            <a:avLst/>
          </a:prstGeom>
        </p:spPr>
      </p:pic>
      <p:pic>
        <p:nvPicPr>
          <p:cNvPr id="7" name="Google Shape;98;p41">
            <a:extLst>
              <a:ext uri="{FF2B5EF4-FFF2-40B4-BE49-F238E27FC236}">
                <a16:creationId xmlns:a16="http://schemas.microsoft.com/office/drawing/2014/main" id="{93EE0F4B-3107-41D9-AAF2-06F15E0A8A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in the file json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deserialized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it is stored into a variable.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model is called, and it is asked for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prediction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result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accuracy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stored in local variables.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 the model and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logits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.tensor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Batch size 1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.nn.functional.softmax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Unpack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obtain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negative and positive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8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483544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content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updated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new values.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datas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added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into the result string after being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String containing updated json content is saved into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file.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content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isoformat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"negative"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991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6627667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I was able to create a sentiment prediction system based 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artificial intelligence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possible future development should be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the developed system into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chatbot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analyze user reply and check if it is working properly or not.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484120" y="5216456"/>
            <a:ext cx="72237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YOUR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2842B45-0CFD-4913-96D9-D05FE7ED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0" y="1722119"/>
            <a:ext cx="1490472" cy="14904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C530309-C457-4BF0-AD06-3099C7044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33" y="1398438"/>
            <a:ext cx="6370122" cy="2137833"/>
          </a:xfrm>
          <a:prstGeom prst="rect">
            <a:avLst/>
          </a:prstGeom>
        </p:spPr>
      </p:pic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0CF1D87F-ADB2-4515-AEC0-59FD27822B9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6627667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aim of the project is to perform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analytics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an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sentence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Python and a specific framework for Italian sentiment analytics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script will read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csv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file in which each line is a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content and it will perform a sentiment analytics foreach row after that </a:t>
            </a:r>
            <a:r>
              <a:rPr lang="en-US" sz="240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csv file with analytics result is created.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technologies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a free and open-source software library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machine learning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artificial intelligence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It can be used across a range of tasks but has a particular focus on training and inference of deep neural networks.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BERT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Bidirectional Encoder Representations from Transformers) is a transformer-based machine learning technique for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(NLP) pre-training developed by Google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integrate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TensorFlow.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C72986B-1C05-47C7-849F-84146EAD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497" y="4414309"/>
            <a:ext cx="3010026" cy="16885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8A89C8-7AF7-44E1-8B0B-5491BC7D2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353" y="2106000"/>
            <a:ext cx="1542314" cy="16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technologies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FEEL-IT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Python library for Emotion and Sentiment Classification for the Italian Language, it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was trained using tweets.</a:t>
            </a:r>
            <a:endParaRPr lang="en-US" sz="2400" b="1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library use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Language Model trained on large Italian sentences.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was trained using a deduplicated version of the Italian corpus that consists in 70 GB of plain text data, sentences have been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filtered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shuffled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at line level in order to be used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NLP research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3" y="2871216"/>
            <a:ext cx="34290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NumPy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the fundamental package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scientific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computing in Python.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Provides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multidimensional array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object, various derived objects, and an assortment of routines for fast operations on arrays, including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mathematical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logical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shape manipulation, sorting, selecting, I/O, discrete Fourier transforms,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linear algebra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statistical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operations, random simulation and much more.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BD59BBE-356F-4F00-9A23-05E685EA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95" y="2440038"/>
            <a:ext cx="4944809" cy="19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open-source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machine learning library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based on the Torch library used for applications such as computer vision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It is free and open-source software released under the Modified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BSD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license.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 computing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(like NumPy) with strong acceleration via graphics processing units (GPU).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23523" y="3198511"/>
            <a:ext cx="3429000" cy="8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Trasformer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thousands of pretrained models to perform tasks on different modalities such as text, vision, and audio.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provides APIs to quickly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download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use those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pretrained models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on a given text.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is backed by the three most popular deep learning libraries like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a seamless integration between them.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22124" y="3429000"/>
            <a:ext cx="4130399" cy="7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structure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85652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user_id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alphanumeric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user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uuid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unique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meta1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meta2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text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text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latin typeface="Twentieth Centur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Output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added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wentieth Century"/>
              </a:rPr>
              <a:t>t</a:t>
            </a: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z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-sa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timestamp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of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sentiment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negative | positive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sentiment_value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accurancy</a:t>
            </a: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305524" y="2106000"/>
            <a:ext cx="564699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952EF1-028B-4CBA-84D3-410FFA1B5249}"/>
              </a:ext>
            </a:extLst>
          </p:cNvPr>
          <p:cNvSpPr txBox="1"/>
          <p:nvPr/>
        </p:nvSpPr>
        <p:spPr>
          <a:xfrm>
            <a:off x="6305524" y="4087200"/>
            <a:ext cx="56469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"2022-01-09T11:59:12.136872"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0.9998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80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libraries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imported.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Python script will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string from csv file.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Tokenize and model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loaded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An empty string where store output is created.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</a:extLst>
          </p:cNvPr>
          <p:cNvSpPr txBox="1"/>
          <p:nvPr/>
        </p:nvSpPr>
        <p:spPr>
          <a:xfrm>
            <a:off x="5858047" y="2106000"/>
            <a:ext cx="609447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transformers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Read data from input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model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8137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30699-1E34-401C-8BAE-933763093A89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be1e2c9f-10b8-4a31-b2ae-e40360c8053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1070</Words>
  <Application>Microsoft Office PowerPoint</Application>
  <PresentationFormat>Widescreen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8</cp:revision>
  <dcterms:created xsi:type="dcterms:W3CDTF">2018-06-01T14:07:24Z</dcterms:created>
  <dcterms:modified xsi:type="dcterms:W3CDTF">2022-01-17T09:54:29Z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