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2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AE157-6DE1-446C-A3E7-9AFE0F03EEFC}" type="datetimeFigureOut">
              <a:rPr lang="de-DE" smtClean="0"/>
              <a:t>04.08.2019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16C1B-A6AA-4A1D-8BF0-6D426EB665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52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F99-3D32-4F81-B1E2-C4A3CA9E3369}" type="datetime1">
              <a:rPr lang="de-DE" smtClean="0"/>
              <a:t>04.08.2019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A364-EFE0-4F7F-A8F7-637DD2099D71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4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2342-BC8E-4A08-A067-EAED04AFD6F9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1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3FA5-A3BF-4531-A2D6-3B8816C04DFD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32CD-6399-41EE-B6CF-063E31C858CB}" type="datetime1">
              <a:rPr lang="de-DE" smtClean="0"/>
              <a:t>04.08.2019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8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389-7242-4DDC-A144-D5A6B73575C3}" type="datetime1">
              <a:rPr lang="de-DE" smtClean="0"/>
              <a:t>04.08.2019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36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C97C-D036-4D9A-8D92-BD184CA83A71}" type="datetime1">
              <a:rPr lang="de-DE" smtClean="0"/>
              <a:t>04.08.2019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02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3054-E79E-4409-B85C-91FC48553996}" type="datetime1">
              <a:rPr lang="de-DE" smtClean="0"/>
              <a:t>04.08.2019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24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DCC46F-FEC1-4334-B9C7-E8D4422ACF7B}" type="datetime1">
              <a:rPr lang="de-DE" smtClean="0"/>
              <a:t>04.08.2019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84331A-EC78-42D6-8523-DC2F55A89D6A}" type="slidenum">
              <a:rPr lang="de-DE" smtClean="0"/>
              <a:pPr/>
              <a:t>‹Nr.›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37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2F3F-9E83-4FFB-9433-CB73888605B1}" type="datetime1">
              <a:rPr lang="de-DE" smtClean="0"/>
              <a:t>04.08.2019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0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AE48E4-6E71-4D9B-8328-6E9BAE779BE4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84331A-EC78-42D6-8523-DC2F55A89D6A}" type="slidenum">
              <a:rPr lang="de-DE" smtClean="0"/>
              <a:pPr/>
              <a:t>‹Nr.›</a:t>
            </a:fld>
            <a:r>
              <a:rPr lang="de-DE"/>
              <a:t>/14</a:t>
            </a:r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9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1FA2C26-E349-4DC3-8A0E-F92A60F4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27" y="558554"/>
            <a:ext cx="5243746" cy="52437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0005B5-6AAB-4927-965B-D8FEAA8A8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Error Handling in Rust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565294-FE67-458C-935C-BAF2773F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cap="none" dirty="0">
                <a:latin typeface="+mn-lt"/>
              </a:rPr>
              <a:t>Don’t panic!();</a:t>
            </a:r>
            <a:endParaRPr lang="de-DE" sz="1800" cap="none" dirty="0"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E6A24A-73E3-4AC9-86BF-3E3339499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85" y="4687877"/>
            <a:ext cx="2578264" cy="15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at Runtime</a:t>
            </a:r>
            <a:br>
              <a:rPr lang="en-US" dirty="0"/>
            </a:b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Unrecoverable Errors:</a:t>
            </a:r>
          </a:p>
          <a:p>
            <a:pPr marL="749808" lvl="1" indent="-457200"/>
            <a:r>
              <a:rPr lang="en-US" dirty="0"/>
              <a:t>Errors where a program can’t recover from.</a:t>
            </a:r>
          </a:p>
          <a:p>
            <a:pPr marL="749808" lvl="1" indent="-457200"/>
            <a:r>
              <a:rPr lang="en-US" dirty="0"/>
              <a:t>In Rust called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9808" lvl="1" indent="-457200"/>
            <a:r>
              <a:rPr lang="en-US" dirty="0"/>
              <a:t>Caused by divide by zero, index out of bounds,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panic!() </a:t>
            </a:r>
            <a:r>
              <a:rPr lang="en-US" dirty="0"/>
              <a:t>macro,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Recoverable Errors:</a:t>
            </a:r>
          </a:p>
          <a:p>
            <a:pPr marL="749808" lvl="1" indent="-457200"/>
            <a:r>
              <a:rPr lang="en-US" dirty="0"/>
              <a:t>Program itself can handle the error and continue (if wanted).</a:t>
            </a:r>
          </a:p>
          <a:p>
            <a:pPr marL="749808" lvl="1" indent="-457200"/>
            <a:r>
              <a:rPr lang="en-US" dirty="0"/>
              <a:t>Usually handled by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Result&lt;T, E&gt;</a:t>
            </a:r>
            <a:r>
              <a:rPr lang="en-US" dirty="0"/>
              <a:t>.</a:t>
            </a:r>
          </a:p>
          <a:p>
            <a:pPr marL="749808" lvl="1" indent="-457200"/>
            <a:r>
              <a:rPr lang="en-US" dirty="0"/>
              <a:t>More weak fails or operations expected to be </a:t>
            </a:r>
            <a:r>
              <a:rPr lang="en-US" dirty="0" err="1"/>
              <a:t>failable</a:t>
            </a:r>
            <a:r>
              <a:rPr lang="en-US" dirty="0"/>
              <a:t> can use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Option&lt;T&gt;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6C458E-6646-41C4-8D2F-A3729763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45" y="2038592"/>
            <a:ext cx="2089851" cy="13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br>
              <a:rPr lang="en-US" dirty="0"/>
            </a:b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Option&lt;T&gt;</a:t>
            </a:r>
          </a:p>
          <a:p>
            <a:pPr marL="749808" lvl="1" indent="-457200"/>
            <a:r>
              <a:rPr lang="en-US" dirty="0"/>
              <a:t>Properties</a:t>
            </a:r>
          </a:p>
          <a:p>
            <a:pPr marL="749808" lvl="1" indent="-457200"/>
            <a:r>
              <a:rPr lang="en-US" dirty="0"/>
              <a:t>Useful methods</a:t>
            </a:r>
          </a:p>
          <a:p>
            <a:r>
              <a:rPr lang="en-US" dirty="0"/>
              <a:t>Result&lt;T, E&gt;</a:t>
            </a:r>
          </a:p>
          <a:p>
            <a:pPr marL="749808" lvl="1" indent="-457200"/>
            <a:r>
              <a:rPr lang="en-US" dirty="0"/>
              <a:t>Properties</a:t>
            </a:r>
          </a:p>
          <a:p>
            <a:pPr marL="749808" lvl="1" indent="-457200"/>
            <a:r>
              <a:rPr lang="en-US" dirty="0"/>
              <a:t>The ?-operator</a:t>
            </a:r>
          </a:p>
          <a:p>
            <a:pPr marL="749808" lvl="1" indent="-457200"/>
            <a:r>
              <a:rPr lang="en-US" dirty="0"/>
              <a:t>Useful methods</a:t>
            </a:r>
          </a:p>
          <a:p>
            <a:r>
              <a:rPr lang="en-US" dirty="0"/>
              <a:t>Error handling patterns</a:t>
            </a:r>
          </a:p>
          <a:p>
            <a:pPr marL="749808" lvl="1" indent="-457200"/>
            <a:r>
              <a:rPr lang="en-US" dirty="0"/>
              <a:t>Always panic</a:t>
            </a:r>
          </a:p>
          <a:p>
            <a:pPr marL="749808" lvl="1" indent="-457200"/>
            <a:r>
              <a:rPr lang="en-US" dirty="0"/>
              <a:t>Strings (or Box&lt;</a:t>
            </a:r>
            <a:r>
              <a:rPr lang="en-US" dirty="0" err="1"/>
              <a:t>dyn</a:t>
            </a:r>
            <a:r>
              <a:rPr lang="en-US" dirty="0"/>
              <a:t> Error&gt;)</a:t>
            </a:r>
          </a:p>
          <a:p>
            <a:pPr marL="749808" lvl="1" indent="-457200"/>
            <a:r>
              <a:rPr lang="en-US" dirty="0"/>
              <a:t>Custom Error type</a:t>
            </a:r>
          </a:p>
          <a:p>
            <a:pPr marL="749808" lvl="1" indent="-457200"/>
            <a:r>
              <a:rPr lang="en-US" dirty="0"/>
              <a:t>Opaque Error type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2CA4413-4419-43C9-92CD-5DFFC837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44" y="4726542"/>
            <a:ext cx="2046535" cy="11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Option&lt;T&gt;</a:t>
            </a:r>
            <a:br>
              <a:rPr lang="en-US" dirty="0"/>
            </a:br>
            <a:r>
              <a:rPr lang="en-US" sz="4000" dirty="0"/>
              <a:t>Properties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For initialization, optional values, null-pointer emulation, etc.</a:t>
            </a:r>
          </a:p>
          <a:p>
            <a:r>
              <a:rPr lang="en-US" dirty="0"/>
              <a:t>Null-Pointer-Optimization: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Option&lt;Box&lt;T&gt;&gt; </a:t>
            </a:r>
            <a:r>
              <a:rPr lang="en-US" dirty="0"/>
              <a:t>or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Option&lt;&amp;T&gt; </a:t>
            </a:r>
            <a:r>
              <a:rPr lang="en-US" dirty="0"/>
              <a:t>have only the size of a raw pointer. =&gt; DEMO</a:t>
            </a:r>
          </a:p>
          <a:p>
            <a:r>
              <a:rPr lang="en-US" dirty="0"/>
              <a:t>Has: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3ABBF1-379E-4065-A014-FE3AA17E86B7}"/>
              </a:ext>
            </a:extLst>
          </p:cNvPr>
          <p:cNvSpPr txBox="1"/>
          <p:nvPr/>
        </p:nvSpPr>
        <p:spPr>
          <a:xfrm>
            <a:off x="1840711" y="4057383"/>
            <a:ext cx="46311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IntoIterator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Option&lt;T&gt;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Item = 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//...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B8CF90-65D3-4504-BB06-C5E28CAF2A4A}"/>
              </a:ext>
            </a:extLst>
          </p:cNvPr>
          <p:cNvSpPr txBox="1"/>
          <p:nvPr/>
        </p:nvSpPr>
        <p:spPr>
          <a:xfrm>
            <a:off x="8194088" y="1946084"/>
            <a:ext cx="21395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Option&lt;T&gt;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(T),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None,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32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Option&lt;T&gt;</a:t>
            </a:r>
            <a:br>
              <a:rPr lang="en-US" dirty="0"/>
            </a:br>
            <a:r>
              <a:rPr lang="en-US" sz="4000" dirty="0"/>
              <a:t>Useful methods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974EEAE-58F3-4072-854E-908C30510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8" y="2319231"/>
            <a:ext cx="5168143" cy="73468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8CCF150-6B2E-4817-B97B-A9FAA5039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31" y="4808515"/>
            <a:ext cx="4268179" cy="3651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9CF7EBE-A060-43C7-96C2-5AFDD10A6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31" y="3159267"/>
            <a:ext cx="6549926" cy="7346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F23FB3-67A5-4ADE-91F9-9F8A1728C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31" y="3999303"/>
            <a:ext cx="4452524" cy="28475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E53579-7B0E-4C54-B07A-6FFF8C6D9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31" y="4388805"/>
            <a:ext cx="5693542" cy="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FCBF-76AE-430D-9C88-BAF7A5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 E&gt;</a:t>
            </a:r>
            <a:br>
              <a:rPr lang="en-US" dirty="0"/>
            </a:br>
            <a:r>
              <a:rPr lang="en-US" sz="4000" dirty="0"/>
              <a:t>Properties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BCE1-33B5-432A-A0AA-5F656A99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initialization, optional values, null-pointer emulation, etc.</a:t>
            </a:r>
          </a:p>
          <a:p>
            <a:r>
              <a:rPr lang="en-US" dirty="0"/>
              <a:t>Null-Pointer-Optimization: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Option&lt;Box&lt;T&gt;&gt; </a:t>
            </a:r>
            <a:r>
              <a:rPr lang="en-US" dirty="0"/>
              <a:t>or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Option&lt;&amp;T&gt; </a:t>
            </a:r>
            <a:r>
              <a:rPr lang="en-US" dirty="0"/>
              <a:t>have only the size of a raw pointer. =&gt; DEMO</a:t>
            </a:r>
          </a:p>
          <a:p>
            <a:r>
              <a:rPr lang="en-US" dirty="0"/>
              <a:t>Has: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EE3B3-05E5-417E-BA2B-97102FA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1D9-3425-4F48-A2D7-73AB15E3F4EF}" type="datetime1">
              <a:rPr lang="de-DE" smtClean="0"/>
              <a:t>04.08.2019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C505-F67A-4DB7-AE56-CA123D0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the Rust Programming Language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A2129-9B2E-4850-A819-8F24A75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331A-EC78-42D6-8523-DC2F55A89D6A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478D4-8F89-40E5-91C4-94834F33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6603"/>
            <a:ext cx="1255222" cy="125522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3ABBF1-379E-4065-A014-FE3AA17E86B7}"/>
              </a:ext>
            </a:extLst>
          </p:cNvPr>
          <p:cNvSpPr txBox="1"/>
          <p:nvPr/>
        </p:nvSpPr>
        <p:spPr>
          <a:xfrm>
            <a:off x="1814078" y="3195694"/>
            <a:ext cx="46311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IntoIterator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Option&lt;T&gt; {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Item = 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//...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1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306</Words>
  <Application>Microsoft Office PowerPoint</Application>
  <PresentationFormat>Breitbild</PresentationFormat>
  <Paragraphs>66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Courier New</vt:lpstr>
      <vt:lpstr>Rückblick</vt:lpstr>
      <vt:lpstr>Error Handling in Rust</vt:lpstr>
      <vt:lpstr>Errors at Runtime  </vt:lpstr>
      <vt:lpstr>Outline  </vt:lpstr>
      <vt:lpstr>Option&lt;T&gt; Properties</vt:lpstr>
      <vt:lpstr>Option&lt;T&gt; Useful methods</vt:lpstr>
      <vt:lpstr>Result&lt;T, E&gt;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Logisches Schließen und Ontologien</dc:title>
  <dc:creator>Matthias Farnbauer-Schmidt</dc:creator>
  <cp:lastModifiedBy>mfs</cp:lastModifiedBy>
  <cp:revision>133</cp:revision>
  <dcterms:created xsi:type="dcterms:W3CDTF">2018-04-23T16:54:22Z</dcterms:created>
  <dcterms:modified xsi:type="dcterms:W3CDTF">2019-08-04T19:19:38Z</dcterms:modified>
</cp:coreProperties>
</file>