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type="title" preserve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14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50" name="think-cell Folie" r:id="rId3" imgW="360" imgH="360" progId="">
              <p:embed/>
            </p:oleObj>
          </a:graphicData>
        </a:graphic>
      </p:graphicFrame>
      <p:pic>
        <p:nvPicPr>
          <p:cNvPr id="5" name="Picture 15" descr="D:\Kunden\Siemens\Kai Huxmann\2013\06-13\Standardpräsentationen\Deckblatt_Farn.jpg"/>
          <p:cNvPicPr>
            <a:picLocks noChangeAspect="1" noChangeArrowheads="1"/>
          </p:cNvPicPr>
          <p:nvPr userDrawn="1"/>
        </p:nvPicPr>
        <p:blipFill>
          <a:blip r:embed="rId4" cstate="print"/>
          <a:srcRect t="10139" b="29398"/>
          <a:stretch>
            <a:fillRect/>
          </a:stretch>
        </p:blipFill>
        <p:spPr bwMode="auto">
          <a:xfrm>
            <a:off x="0" y="3175"/>
            <a:ext cx="91440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0"/>
            <a:ext cx="17287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Rectangle 115"/>
          <p:cNvSpPr>
            <a:spLocks noGrp="1" noChangeArrowheads="1"/>
          </p:cNvSpPr>
          <p:nvPr>
            <p:ph type="ctrTitle"/>
          </p:nvPr>
        </p:nvSpPr>
        <p:spPr bwMode="gray">
          <a:xfrm>
            <a:off x="250825" y="4151315"/>
            <a:ext cx="8893175" cy="1485567"/>
          </a:xfrm>
          <a:solidFill>
            <a:srgbClr val="879BAA"/>
          </a:solidFill>
        </p:spPr>
        <p:txBody>
          <a:bodyPr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Mastertitelformat bearbeiten</a:t>
            </a:r>
            <a:endParaRPr lang="en-US" noProof="0" dirty="0" smtClean="0"/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0825" y="3758233"/>
            <a:ext cx="8893175" cy="393082"/>
          </a:xfrm>
          <a:solidFill>
            <a:srgbClr val="233746">
              <a:alpha val="65000"/>
            </a:srgbClr>
          </a:solidFill>
        </p:spPr>
        <p:txBody>
          <a:bodyPr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Master-Untertitelformat bearbeiten</a:t>
            </a:r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kt 9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26" name="think-cell Folie" r:id="rId19" imgW="360" imgH="360" progId="">
              <p:embed/>
            </p:oleObj>
          </a:graphicData>
        </a:graphic>
      </p:graphicFrame>
      <p:sp>
        <p:nvSpPr>
          <p:cNvPr id="1027" name="Textfeld 12"/>
          <p:cNvSpPr txBox="1">
            <a:spLocks noChangeArrowheads="1"/>
          </p:cNvSpPr>
          <p:nvPr userDrawn="1"/>
        </p:nvSpPr>
        <p:spPr bwMode="auto">
          <a:xfrm>
            <a:off x="0" y="6599238"/>
            <a:ext cx="25495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76000" tIns="0" rIns="0" bIns="1152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8" name="Text Box 133"/>
          <p:cNvSpPr txBox="1">
            <a:spLocks noChangeArrowheads="1"/>
          </p:cNvSpPr>
          <p:nvPr userDrawn="1"/>
        </p:nvSpPr>
        <p:spPr bwMode="auto">
          <a:xfrm>
            <a:off x="0" y="6165850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0" tIns="144000" rIns="2124000" bIns="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879BAA"/>
                </a:solidFill>
                <a:latin typeface="Arial" pitchFamily="34" charset="0"/>
              </a:rPr>
              <a:t>Restricted © Siemens , S.A. 2014 All rights reserved.</a:t>
            </a:r>
          </a:p>
        </p:txBody>
      </p:sp>
      <p:sp>
        <p:nvSpPr>
          <p:cNvPr id="1029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>
              <a:solidFill>
                <a:srgbClr val="879BAA"/>
              </a:solidFill>
              <a:latin typeface="Arial" pitchFamily="34" charset="0"/>
            </a:endParaRPr>
          </a:p>
        </p:txBody>
      </p:sp>
      <p:sp>
        <p:nvSpPr>
          <p:cNvPr id="1031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the style sheet to edit the title</a:t>
            </a:r>
          </a:p>
        </p:txBody>
      </p:sp>
      <p:sp>
        <p:nvSpPr>
          <p:cNvPr id="1032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the style sheet to edit the copy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feld 11"/>
          <p:cNvSpPr txBox="1">
            <a:spLocks noChangeArrowheads="1"/>
          </p:cNvSpPr>
          <p:nvPr userDrawn="1"/>
        </p:nvSpPr>
        <p:spPr bwMode="auto">
          <a:xfrm>
            <a:off x="0" y="6599238"/>
            <a:ext cx="12493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0" tIns="0" rIns="0" bIns="1152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Page </a:t>
            </a:r>
            <a:fld id="{988D04EA-04CC-4F7A-BD74-88DFF5C25264}" type="slidenum">
              <a:rPr lang="en-US" sz="1000">
                <a:solidFill>
                  <a:srgbClr val="000000"/>
                </a:solidFill>
                <a:latin typeface="Arial" pitchFamily="34" charset="0"/>
              </a:rPr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34" name="Grafik 10" descr="SIE_Logo_Layer_Petrol_RGB_A3_76mm.wmf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308850" y="0"/>
            <a:ext cx="1439863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179388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358775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538163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717550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xtranet.siemens.pt/apps/110ano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cid:image002.jpg@01D054DB.3B7552A0" TargetMode="Externa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1844824"/>
            <a:ext cx="9144000" cy="1262063"/>
          </a:xfrm>
        </p:spPr>
        <p:txBody>
          <a:bodyPr/>
          <a:lstStyle/>
          <a:p>
            <a:pPr marL="269875" indent="355600" algn="ctr"/>
            <a:r>
              <a:rPr lang="pt-PT" sz="2800" dirty="0" smtClean="0"/>
              <a:t>      </a:t>
            </a:r>
            <a:r>
              <a:rPr lang="pt-PT" sz="2800" dirty="0" err="1" smtClean="0"/>
              <a:t>Weekly</a:t>
            </a:r>
            <a:r>
              <a:rPr lang="pt-PT" sz="2800" dirty="0" smtClean="0"/>
              <a:t> </a:t>
            </a:r>
            <a:r>
              <a:rPr lang="pt-PT" sz="2800" dirty="0" err="1" smtClean="0"/>
              <a:t>Follow</a:t>
            </a:r>
            <a:r>
              <a:rPr lang="pt-PT" sz="2800" dirty="0" smtClean="0"/>
              <a:t> </a:t>
            </a:r>
            <a:r>
              <a:rPr lang="pt-PT" sz="2800" dirty="0" err="1" smtClean="0"/>
              <a:t>up</a:t>
            </a:r>
            <a:endParaRPr lang="en-US" sz="2800" dirty="0" smtClean="0"/>
          </a:p>
        </p:txBody>
      </p:sp>
      <p:sp>
        <p:nvSpPr>
          <p:cNvPr id="12291" name="Text Box 5"/>
          <p:cNvSpPr>
            <a:spLocks noGrp="1" noChangeArrowheads="1"/>
          </p:cNvSpPr>
          <p:nvPr>
            <p:ph idx="1"/>
          </p:nvPr>
        </p:nvSpPr>
        <p:spPr>
          <a:xfrm>
            <a:off x="539750" y="1412875"/>
            <a:ext cx="7904163" cy="1003352"/>
          </a:xfrm>
        </p:spPr>
        <p:txBody>
          <a:bodyPr>
            <a:spAutoFit/>
          </a:bodyPr>
          <a:lstStyle/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sz="800" dirty="0" smtClean="0"/>
          </a:p>
          <a:p>
            <a:pPr>
              <a:defRPr/>
            </a:pPr>
            <a:r>
              <a:rPr lang="en-US" sz="800" dirty="0" smtClean="0"/>
              <a:t>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Courier New" pitchFamily="49" charset="0"/>
              <a:buNone/>
              <a:defRPr/>
            </a:pPr>
            <a:endParaRPr lang="pt-PT" sz="8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sz="800" dirty="0" smtClean="0">
              <a:solidFill>
                <a:srgbClr val="000000"/>
              </a:solidFill>
            </a:endParaRPr>
          </a:p>
        </p:txBody>
      </p:sp>
      <p:pic>
        <p:nvPicPr>
          <p:cNvPr id="12292" name="Picture 8" descr="sie_110anos_eye-catcher_logo_cmy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0325" y="596900"/>
            <a:ext cx="66675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cid:image002.jpg@01D052BC.D063E000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539750" y="4589463"/>
            <a:ext cx="876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879BAA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30/09/2015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specifications document is already started, using the example that Afonso gave 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We are waiting for the reply from a meeting to discuss the modem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After the call </a:t>
            </a:r>
            <a:r>
              <a:rPr lang="en-US" dirty="0" smtClean="0"/>
              <a:t>Monday </a:t>
            </a:r>
            <a:r>
              <a:rPr lang="en-US" dirty="0" smtClean="0"/>
              <a:t>we know that the serial board is compatible with both the modem (has a serial connection) and the APN network (only the modem needs to support it</a:t>
            </a:r>
            <a:r>
              <a:rPr lang="en-US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The testing server will be ready on the 19th (as per Daniel's information</a:t>
            </a:r>
            <a:r>
              <a:rPr lang="en-US" dirty="0" smtClean="0"/>
              <a:t>). Email sent to Daniel.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 We need to ask for a quotation for the APN </a:t>
            </a:r>
            <a:r>
              <a:rPr lang="en-US" dirty="0" smtClean="0"/>
              <a:t>network: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1GB/month </a:t>
            </a:r>
            <a:r>
              <a:rPr lang="en-US" dirty="0" smtClean="0"/>
              <a:t>per SIM </a:t>
            </a:r>
            <a:r>
              <a:rPr lang="en-US" dirty="0" smtClean="0"/>
              <a:t>card;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Speed isn't </a:t>
            </a:r>
            <a:r>
              <a:rPr lang="en-US" dirty="0" smtClean="0"/>
              <a:t>relevant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VM needs to find a way for to enable the board to do hard resets of the modem (probably by being the modem's power source</a:t>
            </a:r>
            <a:r>
              <a:rPr lang="en-US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About XEO there is nothing new this week. But I'm also helping them with their website.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05/08/2015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Email para verificar as licenças de SW de desenvolvimento;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Rascunho da </a:t>
            </a:r>
            <a:r>
              <a:rPr lang="pt-PT" dirty="0" err="1" smtClean="0"/>
              <a:t>arquitectura</a:t>
            </a:r>
            <a:r>
              <a:rPr lang="pt-PT" dirty="0" smtClean="0"/>
              <a:t> do SW;</a:t>
            </a:r>
          </a:p>
          <a:p>
            <a:pPr>
              <a:buFont typeface="Arial" pitchFamily="34" charset="0"/>
              <a:buChar char="•"/>
            </a:pPr>
            <a:endParaRPr lang="pt-PT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12/08/2015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6912571" cy="47529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 err="1" smtClean="0"/>
              <a:t>Initial</a:t>
            </a:r>
            <a:r>
              <a:rPr lang="pt-PT" dirty="0" smtClean="0"/>
              <a:t> </a:t>
            </a:r>
            <a:r>
              <a:rPr lang="pt-PT" dirty="0" err="1" smtClean="0"/>
              <a:t>implementation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serial </a:t>
            </a:r>
            <a:r>
              <a:rPr lang="pt-PT" dirty="0" err="1" smtClean="0"/>
              <a:t>port</a:t>
            </a:r>
            <a:r>
              <a:rPr lang="pt-PT" dirty="0" smtClean="0"/>
              <a:t> </a:t>
            </a:r>
            <a:r>
              <a:rPr lang="pt-PT" dirty="0" err="1" smtClean="0"/>
              <a:t>read</a:t>
            </a:r>
            <a:r>
              <a:rPr lang="pt-PT" dirty="0" smtClean="0"/>
              <a:t>/</a:t>
            </a:r>
            <a:r>
              <a:rPr lang="pt-PT" dirty="0" err="1" smtClean="0"/>
              <a:t>write</a:t>
            </a:r>
            <a:r>
              <a:rPr lang="pt-PT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pt-PT" dirty="0" err="1" smtClean="0"/>
              <a:t>Get</a:t>
            </a:r>
            <a:r>
              <a:rPr lang="pt-PT" dirty="0" smtClean="0"/>
              <a:t> final </a:t>
            </a:r>
            <a:r>
              <a:rPr lang="pt-PT" dirty="0" err="1" smtClean="0"/>
              <a:t>libraries</a:t>
            </a:r>
            <a:r>
              <a:rPr lang="pt-PT" dirty="0" smtClean="0"/>
              <a:t>/software 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licensing</a:t>
            </a:r>
            <a:r>
              <a:rPr lang="pt-PT" dirty="0" smtClean="0"/>
              <a:t> </a:t>
            </a:r>
            <a:r>
              <a:rPr lang="pt-PT" dirty="0" err="1" smtClean="0"/>
              <a:t>check</a:t>
            </a:r>
            <a:r>
              <a:rPr lang="pt-PT" dirty="0" smtClean="0"/>
              <a:t>:</a:t>
            </a:r>
          </a:p>
          <a:p>
            <a:pPr lvl="3">
              <a:buFont typeface="Arial" pitchFamily="34" charset="0"/>
              <a:buChar char="•"/>
            </a:pPr>
            <a:r>
              <a:rPr lang="pt-PT" dirty="0" smtClean="0"/>
              <a:t>Serial COM </a:t>
            </a:r>
            <a:r>
              <a:rPr lang="pt-PT" dirty="0" err="1" smtClean="0"/>
              <a:t>port</a:t>
            </a:r>
            <a:r>
              <a:rPr lang="pt-PT" dirty="0" smtClean="0"/>
              <a:t> (RS232)  </a:t>
            </a:r>
            <a:r>
              <a:rPr lang="pt-PT" dirty="0" err="1" smtClean="0"/>
              <a:t>emulator</a:t>
            </a:r>
            <a:r>
              <a:rPr lang="pt-PT" dirty="0" smtClean="0"/>
              <a:t>  for  </a:t>
            </a:r>
            <a:r>
              <a:rPr lang="pt-PT" dirty="0" err="1" smtClean="0"/>
              <a:t>testing</a:t>
            </a:r>
            <a:r>
              <a:rPr lang="pt-PT" dirty="0" smtClean="0"/>
              <a:t>;</a:t>
            </a:r>
          </a:p>
          <a:p>
            <a:pPr lvl="3">
              <a:buFont typeface="Arial" pitchFamily="34" charset="0"/>
              <a:buChar char="•"/>
            </a:pPr>
            <a:r>
              <a:rPr lang="pt-PT" dirty="0" smtClean="0"/>
              <a:t>Java XML </a:t>
            </a:r>
            <a:r>
              <a:rPr lang="pt-PT" dirty="0" err="1" smtClean="0"/>
              <a:t>parser</a:t>
            </a:r>
            <a:r>
              <a:rPr lang="pt-PT" dirty="0" smtClean="0"/>
              <a:t>;</a:t>
            </a:r>
          </a:p>
          <a:p>
            <a:pPr lvl="3">
              <a:buFont typeface="Arial" pitchFamily="34" charset="0"/>
              <a:buChar char="•"/>
            </a:pPr>
            <a:r>
              <a:rPr lang="pt-PT" dirty="0" smtClean="0"/>
              <a:t>Java XML </a:t>
            </a:r>
            <a:r>
              <a:rPr lang="pt-PT" dirty="0" err="1" smtClean="0"/>
              <a:t>processor</a:t>
            </a:r>
            <a:r>
              <a:rPr lang="pt-PT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19/08/2015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SOAP </a:t>
            </a:r>
            <a:r>
              <a:rPr lang="pt-PT" dirty="0" err="1" smtClean="0"/>
              <a:t>implementation</a:t>
            </a:r>
            <a:r>
              <a:rPr lang="pt-PT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Workstation for software </a:t>
            </a:r>
            <a:r>
              <a:rPr lang="pt-PT" dirty="0" err="1" smtClean="0"/>
              <a:t>testing</a:t>
            </a:r>
            <a:r>
              <a:rPr lang="pt-PT" dirty="0" smtClean="0"/>
              <a:t>;</a:t>
            </a:r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endParaRPr lang="pt-PT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26/08/2015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sample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works</a:t>
            </a:r>
            <a:r>
              <a:rPr lang="pt-PT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pt-PT" dirty="0" err="1" smtClean="0"/>
              <a:t>Implementation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 </a:t>
            </a:r>
            <a:r>
              <a:rPr lang="pt-PT" dirty="0" err="1" smtClean="0"/>
              <a:t>the</a:t>
            </a:r>
            <a:r>
              <a:rPr lang="pt-PT" dirty="0" smtClean="0"/>
              <a:t> Serial interface;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” </a:t>
            </a:r>
            <a:r>
              <a:rPr lang="pt-PT" dirty="0" err="1" smtClean="0"/>
              <a:t>testing</a:t>
            </a:r>
            <a:r>
              <a:rPr lang="pt-PT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pt-PT" dirty="0" err="1" smtClean="0"/>
              <a:t>Testing</a:t>
            </a:r>
            <a:r>
              <a:rPr lang="pt-PT" dirty="0" smtClean="0"/>
              <a:t> serial </a:t>
            </a:r>
            <a:r>
              <a:rPr lang="pt-PT" dirty="0" err="1" smtClean="0"/>
              <a:t>board</a:t>
            </a:r>
            <a:r>
              <a:rPr lang="pt-PT" dirty="0" smtClean="0"/>
              <a:t> (</a:t>
            </a:r>
            <a:r>
              <a:rPr lang="pt-PT" dirty="0" err="1" smtClean="0"/>
              <a:t>physical</a:t>
            </a:r>
            <a:r>
              <a:rPr lang="pt-PT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02/09/2015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Continuation of the previous week's topics.</a:t>
            </a:r>
            <a:r>
              <a:rPr lang="pt-PT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09/09/2015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416627" cy="47529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Diferença controlador/intersecção;</a:t>
            </a:r>
          </a:p>
          <a:p>
            <a:pPr marL="342900" lvl="1" indent="-342900">
              <a:buClrTx/>
              <a:buFont typeface="Arial" pitchFamily="34" charset="0"/>
              <a:buChar char="•"/>
            </a:pPr>
            <a:r>
              <a:rPr lang="pt-PT" dirty="0" smtClean="0"/>
              <a:t>Reunião com o Thomas Gerner, Markus Senninger;</a:t>
            </a:r>
          </a:p>
          <a:p>
            <a:pPr>
              <a:buFont typeface="Arial" pitchFamily="34" charset="0"/>
              <a:buChar char="•"/>
            </a:pPr>
            <a:r>
              <a:rPr lang="pt-PT" dirty="0" err="1" smtClean="0"/>
              <a:t>Arquitectura</a:t>
            </a:r>
            <a:r>
              <a:rPr lang="pt-PT" dirty="0" smtClean="0"/>
              <a:t> do software;</a:t>
            </a:r>
          </a:p>
          <a:p>
            <a:pPr lvl="4"/>
            <a:r>
              <a:rPr lang="pt-PT" dirty="0" smtClean="0"/>
              <a:t>Necessidade de inputs para o controlador.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Datatype</a:t>
            </a:r>
            <a:r>
              <a:rPr lang="pt-PT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17/09/2015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Verificar placas alternativas com o </a:t>
            </a:r>
            <a:r>
              <a:rPr lang="pt-PT" dirty="0" err="1" smtClean="0"/>
              <a:t>objectivo</a:t>
            </a:r>
            <a:r>
              <a:rPr lang="pt-PT" dirty="0" smtClean="0"/>
              <a:t> de possibilitar uma ligação por IP;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Vantagens/Desvantagens do sistema de gestão de </a:t>
            </a:r>
            <a:r>
              <a:rPr lang="pt-PT" dirty="0" err="1" smtClean="0"/>
              <a:t>projectos</a:t>
            </a:r>
            <a:r>
              <a:rPr lang="pt-PT" dirty="0" smtClean="0"/>
              <a:t> </a:t>
            </a:r>
            <a:r>
              <a:rPr lang="pt-PT" smtClean="0"/>
              <a:t>BOSS – Office.</a:t>
            </a:r>
            <a:endParaRPr lang="pt-PT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23/09/2015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Apresentação do BOSS – Office;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Desenvolvimento do Pantera Negra, próximos passos.</a:t>
            </a:r>
            <a:endParaRPr lang="pt-PT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C568F86F39D46B8F0500557895663" ma:contentTypeVersion="1" ma:contentTypeDescription="Create a new document." ma:contentTypeScope="" ma:versionID="069e628f0f164f978aebc721938abd7d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A80985-A685-452F-BD00-FBF81424D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456D9E8-F079-4492-9157-FADF0A2711BF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998A3EB-020F-4019-A109-FA7F6C0EE5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Siemens 2013 – 4:3</vt:lpstr>
      <vt:lpstr>think-cell Folie</vt:lpstr>
      <vt:lpstr>      Weekly Follow up</vt:lpstr>
      <vt:lpstr>05/08/2015</vt:lpstr>
      <vt:lpstr>12/08/2015</vt:lpstr>
      <vt:lpstr>19/08/2015</vt:lpstr>
      <vt:lpstr>26/08/2015</vt:lpstr>
      <vt:lpstr>02/09/2015</vt:lpstr>
      <vt:lpstr>09/09/2015</vt:lpstr>
      <vt:lpstr>17/09/2015</vt:lpstr>
      <vt:lpstr>23/09/2015</vt:lpstr>
      <vt:lpstr>30/09/2015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 de assinatura externa  - com claim 110  anos Siemens em Portugal</dc:title>
  <dc:creator>z003cj8z</dc:creator>
  <cp:lastModifiedBy>Pedro Revez da Silva</cp:lastModifiedBy>
  <cp:revision>96</cp:revision>
  <dcterms:created xsi:type="dcterms:W3CDTF">2015-03-12T15:13:12Z</dcterms:created>
  <dcterms:modified xsi:type="dcterms:W3CDTF">2015-10-01T09:22:05Z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339098923</vt:i4>
  </property>
  <property fmtid="{D5CDD505-2E9C-101B-9397-08002B2CF9AE}" pid="3" name="_NewReviewCycle">
    <vt:lpwstr/>
  </property>
  <property fmtid="{D5CDD505-2E9C-101B-9397-08002B2CF9AE}" pid="4" name="_EmailSubject">
    <vt:lpwstr>Siemens &gt; site histórico &gt; internet</vt:lpwstr>
  </property>
  <property fmtid="{D5CDD505-2E9C-101B-9397-08002B2CF9AE}" pid="5" name="_AuthorEmail">
    <vt:lpwstr>rita.conde@siemens.com</vt:lpwstr>
  </property>
  <property fmtid="{D5CDD505-2E9C-101B-9397-08002B2CF9AE}" pid="6" name="_AuthorEmailDisplayName">
    <vt:lpwstr>Conde, Rita</vt:lpwstr>
  </property>
  <property fmtid="{D5CDD505-2E9C-101B-9397-08002B2CF9AE}" pid="7" name="ContentTypeId">
    <vt:lpwstr>0x010100873C568F86F39D46B8F0500557895663</vt:lpwstr>
  </property>
</Properties>
</file>