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type="title" preserve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14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50" name="think-cell Folie" r:id="rId3" imgW="360" imgH="360" progId="">
              <p:embed/>
            </p:oleObj>
          </a:graphicData>
        </a:graphic>
      </p:graphicFrame>
      <p:pic>
        <p:nvPicPr>
          <p:cNvPr id="5" name="Picture 15" descr="D:\Kunden\Siemens\Kai Huxmann\2013\06-13\Standardpräsentationen\Deckblatt_Farn.jpg"/>
          <p:cNvPicPr>
            <a:picLocks noChangeAspect="1" noChangeArrowheads="1"/>
          </p:cNvPicPr>
          <p:nvPr userDrawn="1"/>
        </p:nvPicPr>
        <p:blipFill>
          <a:blip r:embed="rId4" cstate="print"/>
          <a:srcRect t="10139" b="29398"/>
          <a:stretch>
            <a:fillRect/>
          </a:stretch>
        </p:blipFill>
        <p:spPr bwMode="auto">
          <a:xfrm>
            <a:off x="0" y="3175"/>
            <a:ext cx="91440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0"/>
            <a:ext cx="17287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Mastertitelformat bearbeiten</a:t>
            </a:r>
            <a:endParaRPr lang="en-US" noProof="0" dirty="0" smtClean="0"/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9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6" name="think-cell Folie" r:id="rId19" imgW="360" imgH="360" progId="">
              <p:embed/>
            </p:oleObj>
          </a:graphicData>
        </a:graphic>
      </p:graphicFrame>
      <p:sp>
        <p:nvSpPr>
          <p:cNvPr id="1027" name="Textfeld 12"/>
          <p:cNvSpPr txBox="1">
            <a:spLocks noChangeArrowheads="1"/>
          </p:cNvSpPr>
          <p:nvPr userDrawn="1"/>
        </p:nvSpPr>
        <p:spPr bwMode="auto">
          <a:xfrm>
            <a:off x="0" y="6599238"/>
            <a:ext cx="2549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76000" tIns="0" rIns="0" bIns="1152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8" name="Text Box 133"/>
          <p:cNvSpPr txBox="1">
            <a:spLocks noChangeArrowheads="1"/>
          </p:cNvSpPr>
          <p:nvPr userDrawn="1"/>
        </p:nvSpPr>
        <p:spPr bwMode="auto">
          <a:xfrm>
            <a:off x="0" y="61658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144000" rIns="2124000" bIns="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879BAA"/>
                </a:solidFill>
                <a:latin typeface="Arial" pitchFamily="34" charset="0"/>
              </a:rPr>
              <a:t>Restricted © Siemens , S.A. 2014 All rights reserved.</a:t>
            </a:r>
          </a:p>
        </p:txBody>
      </p:sp>
      <p:sp>
        <p:nvSpPr>
          <p:cNvPr id="1029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>
              <a:solidFill>
                <a:srgbClr val="879BAA"/>
              </a:solidFill>
              <a:latin typeface="Arial" pitchFamily="34" charset="0"/>
            </a:endParaRPr>
          </a:p>
        </p:txBody>
      </p:sp>
      <p:sp>
        <p:nvSpPr>
          <p:cNvPr id="1031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the style sheet to edit the title</a:t>
            </a:r>
          </a:p>
        </p:txBody>
      </p:sp>
      <p:sp>
        <p:nvSpPr>
          <p:cNvPr id="1032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the style sheet to edit the copy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feld 11"/>
          <p:cNvSpPr txBox="1">
            <a:spLocks noChangeArrowheads="1"/>
          </p:cNvSpPr>
          <p:nvPr userDrawn="1"/>
        </p:nvSpPr>
        <p:spPr bwMode="auto">
          <a:xfrm>
            <a:off x="0" y="6599238"/>
            <a:ext cx="12493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0" rIns="0" bIns="1152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Page </a:t>
            </a:r>
            <a:fld id="{988D04EA-04CC-4F7A-BD74-88DFF5C25264}" type="slidenum">
              <a:rPr lang="en-US" sz="1000">
                <a:solidFill>
                  <a:srgbClr val="000000"/>
                </a:solidFill>
                <a:latin typeface="Arial" pitchFamily="34" charset="0"/>
              </a:rPr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4" name="Grafik 10" descr="SIE_Logo_Layer_Petrol_RGB_A3_76mm.wmf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308850" y="0"/>
            <a:ext cx="1439863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179388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358775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538163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717550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siemens.pt/" TargetMode="External"/><Relationship Id="rId7" Type="http://schemas.openxmlformats.org/officeDocument/2006/relationships/hyperlink" Target="https://extranet.siemens.pt/apps/110anos/" TargetMode="External"/><Relationship Id="rId2" Type="http://schemas.openxmlformats.org/officeDocument/2006/relationships/hyperlink" Target="mailto:colaborador@siemens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hyperlink" Target="https://twitter.com/siemensportugal" TargetMode="External"/><Relationship Id="rId4" Type="http://schemas.openxmlformats.org/officeDocument/2006/relationships/hyperlink" Target="https://www.facebook.com/siemensportugal" TargetMode="External"/><Relationship Id="rId9" Type="http://schemas.openxmlformats.org/officeDocument/2006/relationships/image" Target="cid:image002.jpg@01D054DB.3B7552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6769101" cy="4752975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Centro da solução de software;</a:t>
            </a:r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Guarda a informação sobre as intersecções;</a:t>
            </a:r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Responde ao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smtClean="0"/>
              <a:t>usando essas informações.</a:t>
            </a:r>
            <a:endParaRPr lang="pt-PT" dirty="0" smtClean="0"/>
          </a:p>
        </p:txBody>
      </p:sp>
      <p:pic>
        <p:nvPicPr>
          <p:cNvPr id="3074" name="Picture 2" descr="\\ptlisi041dat.pt001.siemens.net\z003j5fy$\My Documents\Pantera Negra (Legacy)\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429000"/>
            <a:ext cx="1457325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6769101" cy="4752975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Parte que fica do lado do </a:t>
            </a:r>
            <a:r>
              <a:rPr lang="pt-PT" dirty="0" err="1" smtClean="0"/>
              <a:t>smartGuard</a:t>
            </a:r>
            <a:r>
              <a:rPr lang="pt-PT" dirty="0" smtClean="0"/>
              <a:t>;</a:t>
            </a:r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Pede informação ao Server para ser mostrada ao utilizador;</a:t>
            </a:r>
          </a:p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\\ptlisi041dat.pt001.siemens.net\z003j5fy$\My Documents\Pantera Negra (Legacy)\Cl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429000"/>
            <a:ext cx="1400175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769101" cy="47529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\\ptlisi041dat.pt001.siemens.net\z003j5fy$\My Documents\Pantera Negra (Legacy)\Server_Cl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780928"/>
            <a:ext cx="340995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\\ptlisi041dat.pt001.siemens.net\z003j5fy$\My Documents\Pantera Negra (Legacy)\Server_Client_Control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20888"/>
            <a:ext cx="40005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Questões/Problemas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6769101" cy="47529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Controlador Vs. Intersecção, o que implica para o </a:t>
            </a:r>
            <a:r>
              <a:rPr lang="pt-PT" dirty="0" err="1" smtClean="0"/>
              <a:t>sGuard</a:t>
            </a:r>
            <a:r>
              <a:rPr lang="pt-PT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Importância de existir comunicação bidirecional nesta fase;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Protocolo de comunicação (vantagens e desvantagens das hipóteses);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Se o tipo de informação que estamos a utilizar é o mais </a:t>
            </a:r>
            <a:r>
              <a:rPr lang="pt-PT" dirty="0" err="1" smtClean="0"/>
              <a:t>correcto</a:t>
            </a:r>
            <a:r>
              <a:rPr lang="pt-PT" dirty="0" smtClean="0"/>
              <a:t> </a:t>
            </a:r>
            <a:r>
              <a:rPr lang="pt-PT" dirty="0" smtClean="0"/>
              <a:t>e podemos utilizar sem ter nenhum controlador com as funcionalidades dos controladores Siemens.</a:t>
            </a:r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Exemplo de assinatura externa  - com claim 110 </a:t>
            </a:r>
            <a:br>
              <a:rPr lang="pt-PT" smtClean="0"/>
            </a:br>
            <a:r>
              <a:rPr lang="pt-PT" smtClean="0"/>
              <a:t>anos Siemens em Portugal </a:t>
            </a:r>
            <a:endParaRPr lang="en-US" smtClean="0"/>
          </a:p>
        </p:txBody>
      </p:sp>
      <p:sp>
        <p:nvSpPr>
          <p:cNvPr id="12291" name="Text Box 5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7904163" cy="6084888"/>
          </a:xfr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 err="1" smtClean="0">
                <a:solidFill>
                  <a:srgbClr val="000000"/>
                </a:solidFill>
              </a:rPr>
              <a:t>Melhores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cumprimentos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Nome do </a:t>
            </a:r>
            <a:r>
              <a:rPr lang="en-US" sz="1000" dirty="0" err="1" smtClean="0">
                <a:solidFill>
                  <a:srgbClr val="000000"/>
                </a:solidFill>
              </a:rPr>
              <a:t>Colaborador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Siemens, S.A.</a:t>
            </a:r>
          </a:p>
          <a:p>
            <a:pPr>
              <a:spcBef>
                <a:spcPct val="50000"/>
              </a:spcBef>
              <a:defRPr/>
            </a:pPr>
            <a:r>
              <a:rPr lang="pt-PT" sz="1000" dirty="0" err="1" smtClean="0">
                <a:solidFill>
                  <a:srgbClr val="000000"/>
                </a:solidFill>
              </a:rPr>
              <a:t>Division</a:t>
            </a:r>
            <a:r>
              <a:rPr lang="pt-PT" sz="1000" dirty="0" smtClean="0">
                <a:solidFill>
                  <a:srgbClr val="000000"/>
                </a:solidFill>
              </a:rPr>
              <a:t>  /</a:t>
            </a:r>
            <a:r>
              <a:rPr lang="pt-PT" sz="1000" dirty="0" err="1" smtClean="0">
                <a:solidFill>
                  <a:srgbClr val="000000"/>
                </a:solidFill>
              </a:rPr>
              <a:t>Org</a:t>
            </a:r>
            <a:r>
              <a:rPr lang="pt-PT" sz="1000" dirty="0" smtClean="0">
                <a:solidFill>
                  <a:srgbClr val="000000"/>
                </a:solidFill>
              </a:rPr>
              <a:t> </a:t>
            </a:r>
            <a:r>
              <a:rPr lang="pt-PT" sz="1000" dirty="0" err="1" smtClean="0">
                <a:solidFill>
                  <a:srgbClr val="000000"/>
                </a:solidFill>
              </a:rPr>
              <a:t>Unit</a:t>
            </a:r>
            <a:endParaRPr lang="pt-PT" sz="10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PT" sz="1000" dirty="0" err="1" smtClean="0"/>
              <a:t>Division</a:t>
            </a:r>
            <a:endParaRPr lang="pt-PT" sz="1000" dirty="0" smtClean="0"/>
          </a:p>
          <a:p>
            <a:pPr>
              <a:defRPr/>
            </a:pPr>
            <a:r>
              <a:rPr lang="en-US" sz="1000" dirty="0" err="1" smtClean="0">
                <a:solidFill>
                  <a:srgbClr val="000000"/>
                </a:solidFill>
              </a:rPr>
              <a:t>Rua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Irmãos</a:t>
            </a:r>
            <a:r>
              <a:rPr lang="en-US" sz="1000" dirty="0" smtClean="0">
                <a:solidFill>
                  <a:srgbClr val="000000"/>
                </a:solidFill>
              </a:rPr>
              <a:t> Siemens, 1</a:t>
            </a: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2720-093 </a:t>
            </a:r>
            <a:r>
              <a:rPr lang="en-US" sz="1000" dirty="0" err="1" smtClean="0">
                <a:solidFill>
                  <a:srgbClr val="000000"/>
                </a:solidFill>
              </a:rPr>
              <a:t>Amadora</a:t>
            </a:r>
            <a:r>
              <a:rPr lang="en-US" sz="1000" dirty="0" smtClean="0">
                <a:solidFill>
                  <a:srgbClr val="000000"/>
                </a:solidFill>
              </a:rPr>
              <a:t>, Portugal</a:t>
            </a: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Tel.: +351 XXX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Fax: +351 XXX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Mobile: +351 XXX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mailto:nome do </a:t>
            </a:r>
            <a:r>
              <a:rPr lang="en-US" sz="1000" dirty="0" smtClean="0">
                <a:solidFill>
                  <a:srgbClr val="0070C0"/>
                </a:solidFill>
                <a:hlinkClick r:id="rId2"/>
              </a:rPr>
              <a:t>colaborador@siemens.com</a:t>
            </a:r>
            <a:endParaRPr lang="en-US" sz="1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pt-PT" sz="1000" dirty="0" err="1" smtClean="0">
                <a:solidFill>
                  <a:srgbClr val="1F497D"/>
                </a:solidFill>
                <a:hlinkClick r:id="rId3"/>
              </a:rPr>
              <a:t>www.siemens.pt</a:t>
            </a:r>
            <a:endParaRPr lang="en-US" sz="9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pt-PT" sz="1000" dirty="0" smtClean="0">
                <a:solidFill>
                  <a:srgbClr val="1F497D"/>
                </a:solidFill>
                <a:hlinkClick r:id="rId4"/>
              </a:rPr>
              <a:t>https://www.facebook.com/siemensportugal</a:t>
            </a:r>
            <a:endParaRPr lang="en-US" sz="9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pt-PT" sz="1000" u="sng" dirty="0" smtClean="0">
                <a:solidFill>
                  <a:srgbClr val="0000FF"/>
                </a:solidFill>
                <a:hlinkClick r:id="rId5"/>
              </a:rPr>
              <a:t>https://twitter.com/siemensportugal</a:t>
            </a:r>
            <a:endParaRPr lang="en-US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en-US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pt-PT" sz="800" dirty="0" smtClean="0"/>
              <a:t>Siemens, S.A. com sede na Rua Irmãos Siemens, 1-1A, 2720-092 Amadora, Portugal; matriculada na Conservatória do Registo Comercial da Amadora sob o </a:t>
            </a:r>
            <a:r>
              <a:rPr lang="pt-PT" sz="800" dirty="0" err="1" smtClean="0"/>
              <a:t>Nr</a:t>
            </a:r>
            <a:r>
              <a:rPr lang="pt-PT" sz="800" dirty="0" smtClean="0"/>
              <a:t>. 500 </a:t>
            </a:r>
          </a:p>
          <a:p>
            <a:pPr algn="just">
              <a:defRPr/>
            </a:pPr>
            <a:r>
              <a:rPr lang="pt-PT" sz="800" dirty="0" smtClean="0"/>
              <a:t>247480; capital social de 65.700.000,00 EUR. </a:t>
            </a:r>
            <a:r>
              <a:rPr lang="en-US" sz="800" dirty="0" smtClean="0"/>
              <a:t>I</a:t>
            </a:r>
          </a:p>
          <a:p>
            <a:pPr algn="just">
              <a:defRPr/>
            </a:pPr>
            <a:endParaRPr lang="en-US" sz="800" dirty="0" smtClean="0"/>
          </a:p>
          <a:p>
            <a:pPr algn="just">
              <a:defRPr/>
            </a:pPr>
            <a:r>
              <a:rPr lang="en-US" sz="800" dirty="0" err="1" smtClean="0"/>
              <a:t>nformação</a:t>
            </a:r>
            <a:r>
              <a:rPr lang="en-US" sz="800" dirty="0" smtClean="0"/>
              <a:t> </a:t>
            </a:r>
            <a:r>
              <a:rPr lang="en-US" sz="800" dirty="0" err="1" smtClean="0"/>
              <a:t>importante</a:t>
            </a:r>
            <a:r>
              <a:rPr lang="en-US" sz="800" dirty="0" smtClean="0"/>
              <a:t>: Este e-mail e </a:t>
            </a:r>
            <a:r>
              <a:rPr lang="en-US" sz="800" dirty="0" err="1" smtClean="0"/>
              <a:t>qualquer</a:t>
            </a:r>
            <a:r>
              <a:rPr lang="en-US" sz="800" dirty="0" smtClean="0"/>
              <a:t> </a:t>
            </a:r>
            <a:r>
              <a:rPr lang="en-US" sz="800" dirty="0" err="1" smtClean="0"/>
              <a:t>anexo</a:t>
            </a:r>
            <a:r>
              <a:rPr lang="en-US" sz="800" dirty="0" smtClean="0"/>
              <a:t> </a:t>
            </a:r>
            <a:r>
              <a:rPr lang="en-US" sz="800" dirty="0" err="1" smtClean="0"/>
              <a:t>contêm</a:t>
            </a:r>
            <a:r>
              <a:rPr lang="en-US" sz="800" dirty="0" smtClean="0"/>
              <a:t> </a:t>
            </a:r>
            <a:r>
              <a:rPr lang="en-US" sz="800" dirty="0" err="1" smtClean="0"/>
              <a:t>informação</a:t>
            </a:r>
            <a:r>
              <a:rPr lang="en-US" sz="800" dirty="0" smtClean="0"/>
              <a:t> </a:t>
            </a:r>
            <a:r>
              <a:rPr lang="en-US" sz="800" dirty="0" err="1" smtClean="0"/>
              <a:t>confidencial</a:t>
            </a:r>
            <a:r>
              <a:rPr lang="en-US" sz="800" dirty="0" smtClean="0"/>
              <a:t> e </a:t>
            </a:r>
            <a:r>
              <a:rPr lang="en-US" sz="800" dirty="0" err="1" smtClean="0"/>
              <a:t>legalmente</a:t>
            </a:r>
            <a:r>
              <a:rPr lang="en-US" sz="800" dirty="0" smtClean="0"/>
              <a:t> </a:t>
            </a:r>
            <a:r>
              <a:rPr lang="en-US" sz="800" dirty="0" err="1" smtClean="0"/>
              <a:t>protegida</a:t>
            </a:r>
            <a:r>
              <a:rPr lang="en-US" sz="800" dirty="0" smtClean="0"/>
              <a:t>. Se </a:t>
            </a:r>
            <a:r>
              <a:rPr lang="en-US" sz="800" dirty="0" err="1" smtClean="0"/>
              <a:t>tiver</a:t>
            </a:r>
            <a:r>
              <a:rPr lang="en-US" sz="800" dirty="0" smtClean="0"/>
              <a:t> </a:t>
            </a:r>
            <a:r>
              <a:rPr lang="en-US" sz="800" dirty="0" err="1" smtClean="0"/>
              <a:t>recebido</a:t>
            </a:r>
            <a:r>
              <a:rPr lang="en-US" sz="800" dirty="0" smtClean="0"/>
              <a:t>  </a:t>
            </a:r>
            <a:r>
              <a:rPr lang="en-US" sz="800" dirty="0" err="1" smtClean="0"/>
              <a:t>este</a:t>
            </a:r>
            <a:r>
              <a:rPr lang="en-US" sz="800" dirty="0" smtClean="0"/>
              <a:t> e-mail </a:t>
            </a:r>
            <a:r>
              <a:rPr lang="en-US" sz="800" dirty="0" err="1" smtClean="0"/>
              <a:t>por</a:t>
            </a:r>
            <a:r>
              <a:rPr lang="en-US" sz="800" dirty="0" smtClean="0"/>
              <a:t> </a:t>
            </a:r>
            <a:r>
              <a:rPr lang="en-US" sz="800" dirty="0" err="1" smtClean="0"/>
              <a:t>engano</a:t>
            </a:r>
            <a:r>
              <a:rPr lang="en-US" sz="800" dirty="0" smtClean="0"/>
              <a:t>, </a:t>
            </a:r>
            <a:r>
              <a:rPr lang="en-US" sz="800" dirty="0" err="1" smtClean="0"/>
              <a:t>agradecemos</a:t>
            </a:r>
            <a:r>
              <a:rPr lang="en-US" sz="800" dirty="0" smtClean="0"/>
              <a:t> </a:t>
            </a:r>
            <a:r>
              <a:rPr lang="en-US" sz="800" dirty="0" err="1" smtClean="0"/>
              <a:t>que</a:t>
            </a:r>
            <a:endParaRPr lang="en-US" sz="800" dirty="0" smtClean="0"/>
          </a:p>
          <a:p>
            <a:pPr algn="just">
              <a:defRPr/>
            </a:pPr>
            <a:r>
              <a:rPr lang="en-US" sz="800" dirty="0" err="1" smtClean="0"/>
              <a:t>nos</a:t>
            </a:r>
            <a:r>
              <a:rPr lang="en-US" sz="800" dirty="0" smtClean="0"/>
              <a:t> </a:t>
            </a:r>
            <a:r>
              <a:rPr lang="en-US" sz="800" dirty="0" err="1" smtClean="0"/>
              <a:t>contacte</a:t>
            </a:r>
            <a:r>
              <a:rPr lang="en-US" sz="800" dirty="0" smtClean="0"/>
              <a:t> </a:t>
            </a:r>
            <a:r>
              <a:rPr lang="en-US" sz="800" dirty="0" err="1" smtClean="0"/>
              <a:t>imediatamente</a:t>
            </a:r>
            <a:r>
              <a:rPr lang="en-US" sz="800" dirty="0" smtClean="0"/>
              <a:t> e </a:t>
            </a:r>
            <a:r>
              <a:rPr lang="en-US" sz="800" dirty="0" err="1" smtClean="0"/>
              <a:t>que</a:t>
            </a:r>
            <a:r>
              <a:rPr lang="en-US" sz="800" dirty="0" smtClean="0"/>
              <a:t> </a:t>
            </a:r>
            <a:r>
              <a:rPr lang="en-US" sz="800" dirty="0" err="1" smtClean="0"/>
              <a:t>elimine</a:t>
            </a:r>
            <a:r>
              <a:rPr lang="en-US" sz="800" dirty="0" smtClean="0"/>
              <a:t> </a:t>
            </a:r>
            <a:r>
              <a:rPr lang="en-US" sz="800" dirty="0" err="1" smtClean="0"/>
              <a:t>este</a:t>
            </a:r>
            <a:r>
              <a:rPr lang="en-US" sz="800" dirty="0" smtClean="0"/>
              <a:t> e-mail e </a:t>
            </a:r>
            <a:r>
              <a:rPr lang="en-US" sz="800" dirty="0" err="1" smtClean="0"/>
              <a:t>respectivos</a:t>
            </a:r>
            <a:r>
              <a:rPr lang="en-US" sz="800" dirty="0" smtClean="0"/>
              <a:t> </a:t>
            </a:r>
            <a:r>
              <a:rPr lang="en-US" sz="800" dirty="0" err="1" smtClean="0"/>
              <a:t>anexos</a:t>
            </a:r>
            <a:r>
              <a:rPr lang="en-US" sz="800" dirty="0" smtClean="0"/>
              <a:t> do </a:t>
            </a:r>
            <a:r>
              <a:rPr lang="en-US" sz="800" dirty="0" err="1" smtClean="0"/>
              <a:t>seu</a:t>
            </a:r>
            <a:r>
              <a:rPr lang="en-US" sz="800" dirty="0" smtClean="0"/>
              <a:t> </a:t>
            </a:r>
            <a:r>
              <a:rPr lang="en-US" sz="800" dirty="0" err="1" smtClean="0"/>
              <a:t>sistema</a:t>
            </a:r>
            <a:r>
              <a:rPr lang="en-US" sz="800" dirty="0" smtClean="0"/>
              <a:t>. Obrigado.</a:t>
            </a:r>
          </a:p>
          <a:p>
            <a:pPr>
              <a:defRPr/>
            </a:pPr>
            <a:endParaRPr lang="en-US" sz="800" dirty="0" smtClean="0"/>
          </a:p>
          <a:p>
            <a:pPr>
              <a:defRPr/>
            </a:pPr>
            <a:r>
              <a:rPr lang="en-US" sz="800" dirty="0" smtClean="0"/>
              <a:t> </a:t>
            </a:r>
          </a:p>
          <a:p>
            <a:pPr>
              <a:defRPr/>
            </a:pPr>
            <a:r>
              <a:rPr lang="en-US" sz="800" dirty="0" smtClean="0"/>
              <a:t>Important notice: This e-mail and any attachment thereof contain corporate proprietary information. If you have received it by mistake, please notify us immediately by reply </a:t>
            </a:r>
          </a:p>
          <a:p>
            <a:pPr>
              <a:defRPr/>
            </a:pPr>
            <a:r>
              <a:rPr lang="en-US" sz="800" dirty="0" smtClean="0"/>
              <a:t>email and  delete this e-mail and its attachments from your system. Thank you.</a:t>
            </a:r>
          </a:p>
          <a:p>
            <a:pPr>
              <a:defRPr/>
            </a:pPr>
            <a:endParaRPr lang="en-US" sz="800" dirty="0" smtClean="0"/>
          </a:p>
          <a:p>
            <a:pPr>
              <a:defRPr/>
            </a:pPr>
            <a:r>
              <a:rPr lang="en-US" sz="800" dirty="0" smtClean="0"/>
              <a:t>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Courier New" pitchFamily="49" charset="0"/>
              <a:buNone/>
              <a:defRPr/>
            </a:pPr>
            <a:endParaRPr lang="pt-PT" sz="8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800" dirty="0" smtClean="0">
              <a:solidFill>
                <a:srgbClr val="000000"/>
              </a:solidFill>
            </a:endParaRPr>
          </a:p>
        </p:txBody>
      </p:sp>
      <p:pic>
        <p:nvPicPr>
          <p:cNvPr id="12292" name="Picture 8" descr="sie_110anos_eye-catcher_logo_cmyk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0325" y="596900"/>
            <a:ext cx="6667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cid:image002.jpg@01D052BC.D063E000">
            <a:hlinkClick r:id="rId7"/>
          </p:cNvPr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539750" y="4589463"/>
            <a:ext cx="876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879BAA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C568F86F39D46B8F0500557895663" ma:contentTypeVersion="1" ma:contentTypeDescription="Create a new document." ma:contentTypeScope="" ma:versionID="069e628f0f164f978aebc721938abd7d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80985-A685-452F-BD00-FBF81424D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456D9E8-F079-4492-9157-FADF0A2711B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998A3EB-020F-4019-A109-FA7F6C0EE5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Siemens 2013 – 4:3</vt:lpstr>
      <vt:lpstr>think-cell Folie</vt:lpstr>
      <vt:lpstr>Pantera Negra – Conceito e Arquitectura</vt:lpstr>
      <vt:lpstr>Pantera Negra – Conceito e Arquitectura</vt:lpstr>
      <vt:lpstr>Pantera Negra – Conceito e Arquitectura</vt:lpstr>
      <vt:lpstr>Pantera Negra – Conceito e Arquitectura</vt:lpstr>
      <vt:lpstr>Pantera Negra – Questões/Problemas</vt:lpstr>
      <vt:lpstr>Exemplo de assinatura externa  - com claim 110  anos Siemens em Portugal 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de assinatura externa  - com claim 110  anos Siemens em Portugal</dc:title>
  <dc:creator>z003cj8z</dc:creator>
  <cp:lastModifiedBy>Pedro Revez da Silva</cp:lastModifiedBy>
  <cp:revision>9</cp:revision>
  <dcterms:created xsi:type="dcterms:W3CDTF">2015-03-12T15:13:12Z</dcterms:created>
  <dcterms:modified xsi:type="dcterms:W3CDTF">2015-09-23T10:28:18Z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339098923</vt:i4>
  </property>
  <property fmtid="{D5CDD505-2E9C-101B-9397-08002B2CF9AE}" pid="3" name="_NewReviewCycle">
    <vt:lpwstr/>
  </property>
  <property fmtid="{D5CDD505-2E9C-101B-9397-08002B2CF9AE}" pid="4" name="_EmailSubject">
    <vt:lpwstr>Siemens &gt; site histórico &gt; internet</vt:lpwstr>
  </property>
  <property fmtid="{D5CDD505-2E9C-101B-9397-08002B2CF9AE}" pid="5" name="_AuthorEmail">
    <vt:lpwstr>rita.conde@siemens.com</vt:lpwstr>
  </property>
  <property fmtid="{D5CDD505-2E9C-101B-9397-08002B2CF9AE}" pid="6" name="_AuthorEmailDisplayName">
    <vt:lpwstr>Conde, Rita</vt:lpwstr>
  </property>
  <property fmtid="{D5CDD505-2E9C-101B-9397-08002B2CF9AE}" pid="7" name="ContentTypeId">
    <vt:lpwstr>0x010100873C568F86F39D46B8F0500557895663</vt:lpwstr>
  </property>
</Properties>
</file>