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4" r:id="rId9"/>
    <p:sldId id="262" r:id="rId10"/>
    <p:sldId id="265" r:id="rId11"/>
  </p:sldIdLst>
  <p:sldSz cx="9144000" cy="5143500" type="screen16x9"/>
  <p:notesSz cx="9144000" cy="5143500"/>
  <p:embeddedFontLst>
    <p:embeddedFont>
      <p:font typeface="Josefin Sans" pitchFamily="2" charset="0"/>
      <p:regular r:id="rId13"/>
      <p:bold r:id="rId14"/>
    </p:embeddedFont>
    <p:embeddedFont>
      <p:font typeface="Josefin Sans-demi_bold" panose="020B0604020202020204" charset="0"/>
      <p:regular r:id="rId15"/>
    </p:embeddedFont>
    <p:embeddedFont>
      <p:font typeface="Overlock SC" panose="020B0604020202020204" charset="0"/>
      <p:regular r:id="rId16"/>
      <p:bold r:id="rId17"/>
    </p:embeddedFont>
  </p:embeddedFontLst>
  <p:custDataLst>
    <p:tags r:id="rId18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0D24E05B-ED68-4DE5-8482-4AF5BDE381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6AD265-CA97-452F-B4F1-FA475E3AA1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BD11E897-064F-4F04-8A19-A1C7775B99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B61CAA-4835-4C5B-A4B4-40A80A36B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95275"/>
            <a:ext cx="4289931" cy="4548187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42790650-AEFB-408E-ADBD-36F97DC137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CDA693-B209-4F8A-84C4-D8DCCFFF321C}"/>
              </a:ext>
            </a:extLst>
          </p:cNvPr>
          <p:cNvSpPr/>
          <p:nvPr/>
        </p:nvSpPr>
        <p:spPr>
          <a:xfrm>
            <a:off x="2257543" y="118568"/>
            <a:ext cx="4553029" cy="5022560"/>
          </a:xfrm>
          <a:prstGeom prst="rect">
            <a:avLst/>
          </a:prstGeom>
          <a:gradFill rotWithShape="1">
            <a:gsLst>
              <a:gs pos="48458">
                <a:schemeClr val="bg1">
                  <a:alpha val="0"/>
                </a:schemeClr>
              </a:gs>
              <a:gs pos="0">
                <a:schemeClr val="accent1">
                  <a:alpha val="13999"/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A5A018DA-2E28-4CDE-A98F-591FBC3C35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71DCE8-90AC-4F69-BA77-7AE9057F937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2000"/>
          </a:blip>
          <a:stretch>
            <a:fillRect/>
          </a:stretch>
        </p:blipFill>
        <p:spPr>
          <a:xfrm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AEA36BBE-8002-47B2-A74F-7DE60BCDEC9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5EBA0A-ACAE-4CC7-ADF3-965C60598E2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9999"/>
          </a:blip>
          <a:stretch>
            <a:fillRect/>
          </a:stretch>
        </p:blipFill>
        <p:spPr>
          <a:xfrm>
            <a:off x="0" y="0"/>
            <a:ext cx="1752600" cy="5143500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935532C0-3B54-44E9-BAD4-D4D53BF0C7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0E45E9-E8D9-4860-A788-1019C886F0E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9999"/>
          </a:blip>
          <a:stretch>
            <a:fillRect/>
          </a:stretch>
        </p:blipFill>
        <p:spPr>
          <a:xfrm>
            <a:off x="7382238" y="0"/>
            <a:ext cx="1743075" cy="5143500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D602172D-173D-4253-B4FF-2D95AAF530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13F7B5-82A5-4F51-8891-A2493E2A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523" y="1256825"/>
            <a:ext cx="6672954" cy="1525897"/>
          </a:xfrm>
          <a:prstGeom prst="rect">
            <a:avLst/>
          </a:prstGeom>
          <a:noFill/>
        </p:spPr>
        <p:txBody>
          <a:bodyPr rtlCol="0"/>
          <a:lstStyle>
            <a:lvl1pPr lvl="0" algn="ctr">
              <a:defRPr lang="en-US" sz="4400" b="1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3E9BB4F8-6FE1-40BD-97B3-3ED805475A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7F1C81-D15C-4427-BFC2-0FC62F88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523" y="2880682"/>
            <a:ext cx="6672954" cy="2835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cap="all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Josefin Sans-demi_bold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3699EA36-6142-433B-8A68-27FE09B8A4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616D571-BDEB-4208-AE81-EE9FFEAF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1" name="Footer Placeholder 4">
            <a:extLst>
              <a:ext uri="{3B47F9A1-C2EE-4F0E-BB32-F7CDA4A74B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0B9619A-2580-42F2-B778-CD75EF66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Pied de page</a:t>
            </a:r>
          </a:p>
        </p:txBody>
      </p:sp>
      <p:sp>
        <p:nvSpPr>
          <p:cNvPr id="12" name="Date Placeholder 3">
            <a:extLst>
              <a:ext uri="{AE451AB7-05DB-4630-9004-6C17468BBE9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719AC70-5B62-4250-870A-CC6BCE39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fr-FR"/>
              <a:t>17 Novembre 2021</a:t>
            </a:r>
            <a:endParaRPr lang="en-US" dirty="0"/>
          </a:p>
        </p:txBody>
      </p:sp>
    </p:spTree>
    <p:custDataLst>
      <p:tags r:id="rId1"/>
    </p:custDataLst>
    <p:extLst>
      <p:ext uri="{69A10625-193C-4157-BC67-3CA69C0DD81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D7A1BF93-A0D0-4E64-8D24-5CEEB3F7140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A0169E-ACC4-4C7C-9BF0-ADDC8C7AB2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EE96E351-CFB2-47FE-AA50-EA5149AB0E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1CFA2B-02C0-4FEA-A713-816B9AA122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E83F480B-7A73-4AD7-9E40-715A519B1E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604304-ACE3-4715-A347-FF95B3CCBFD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6086474" y="1238250"/>
            <a:ext cx="2560974" cy="2588413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1219FDAC-74F7-42AC-9C13-2330225626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98F67A-5E13-4A70-A78E-813DBCACB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3248025" y="2181225"/>
            <a:ext cx="2560974" cy="2588413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F97066AF-A7F2-45FE-8609-2227D26A04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C13A10D-F8D3-4695-AF66-8D0643225E4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466725" y="1123950"/>
            <a:ext cx="2560974" cy="2588413"/>
          </a:xfrm>
          <a:prstGeom prst="rect">
            <a:avLst/>
          </a:prstGeom>
          <a:noFill/>
        </p:spPr>
      </p:pic>
      <p:sp>
        <p:nvSpPr>
          <p:cNvPr id="7" name="Picture Placeholder 2">
            <a:extLst>
              <a:ext uri="{610CBEF9-01AF-4AED-B6C4-5CA8EE0B7A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C4E29D-C228-4B7B-A7B0-D7A64C58C6CB}"/>
              </a:ext>
            </a:extLst>
          </p:cNvPr>
          <p:cNvSpPr>
            <a:spLocks noGrp="1" noChangeAspect="1"/>
          </p:cNvSpPr>
          <p:nvPr>
            <p:ph type="pic"/>
          </p:nvPr>
        </p:nvSpPr>
        <p:spPr>
          <a:xfrm>
            <a:off x="704850" y="1371600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B7AE06CE-1C1C-4816-A7FB-FAD2ECB2383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1153E7-AD64-4519-B6C3-1CDC012E533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486150" y="2428875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2">
            <a:extLst>
              <a:ext uri="{4C3BACA0-26B9-4087-82E4-03D9144D78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C9F831-6BCF-4553-A7D3-08893B7DA2E2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6286500" y="1524000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>
            <a:extLst>
              <a:ext uri="{CEC34BDE-E10C-4114-ABB6-285990A4E2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2DF461-4391-4C0D-905F-807BD487F00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09600" y="3838575"/>
            <a:ext cx="2286000" cy="57150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>
            <a:extLst>
              <a:ext uri="{648E6B06-47C4-4151-8C8E-1D7CE7305A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ABDF6A-D0C0-4305-90A9-107B8A8B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  <p:sp>
        <p:nvSpPr>
          <p:cNvPr id="12" name="Footer Placeholder 3">
            <a:extLst>
              <a:ext uri="{34CE3377-9E10-4B62-8481-BC7ADAED0D7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49F85B-2176-488D-B2CE-0226B284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Pied de page</a:t>
            </a:r>
          </a:p>
        </p:txBody>
      </p:sp>
      <p:sp>
        <p:nvSpPr>
          <p:cNvPr id="13" name="Slide Number Placeholder 4">
            <a:extLst>
              <a:ext uri="{1C4DC16C-E2D5-44CF-ADC0-C3D56ED5E4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3AB29AE-6DC2-45FC-A8F5-5964EA97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4" name="Content Placeholder 2">
            <a:extLst>
              <a:ext uri="{89279C83-8DD6-486D-9DB6-1853AAE645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B57145-9AB0-4D38-9AAC-4A94EC159709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390900" y="1636244"/>
            <a:ext cx="2286000" cy="553399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CD409547-2D23-4DB4-9130-6F67840E50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5C9227-585F-481A-916A-436957F18A02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311803" y="3838575"/>
            <a:ext cx="2286000" cy="57150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4D267FB3-4E2C-46FF-A970-5D7BF4FC93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3BE72D-CE2D-4D43-AD03-C55514B1ED0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Image 16">
            <a:extLst>
              <a:ext uri="{3346C4A3-1479-4896-BFB7-124C9121E2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F1AC809-2D0D-49B9-8C13-B0A1CD3884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9999"/>
          </a:blip>
          <a:stretch>
            <a:fillRect/>
          </a:stretch>
        </p:blipFill>
        <p:spPr>
          <a:xfrm>
            <a:off x="-9162" y="-9162"/>
            <a:ext cx="1752600" cy="5143500"/>
          </a:xfrm>
          <a:prstGeom prst="rect">
            <a:avLst/>
          </a:prstGeom>
          <a:noFill/>
        </p:spPr>
      </p:pic>
      <p:pic>
        <p:nvPicPr>
          <p:cNvPr id="18" name="Image 17">
            <a:extLst>
              <a:ext uri="{D542BB78-9C75-4D9D-B286-0190F4EA1B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B495C8-BF7F-4536-99FC-2C9DF912CB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9999"/>
          </a:blip>
          <a:stretch>
            <a:fillRect/>
          </a:stretch>
        </p:blipFill>
        <p:spPr>
          <a:xfrm>
            <a:off x="7382238" y="-9162"/>
            <a:ext cx="1743075" cy="5143500"/>
          </a:xfrm>
          <a:prstGeom prst="rect">
            <a:avLst/>
          </a:prstGeom>
          <a:noFill/>
          <a:ln w="28575" cap="flat">
            <a:noFill/>
            <a:prstDash val="solid"/>
            <a:round/>
          </a:ln>
        </p:spPr>
      </p:pic>
    </p:spTree>
    <p:custDataLst>
      <p:tags r:id="rId1"/>
    </p:custDataLst>
    <p:extLst>
      <p:ext uri="{82A1ED86-57A1-4B79-8AB7-F87C4C2AA84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BED050BD-2AF8-4B30-B4AD-D777A2C140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973598-7F6F-4C84-B4DE-C02B7F89DE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9BF5A14C-202B-42F7-8BAB-8F6EC5DEC1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E83EE4-FCA0-4541-A5FD-CACE8983E1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247650" y="1133475"/>
            <a:ext cx="2089163" cy="2078524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DA67AA41-8D54-4F35-8CA6-970CA95646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6A0B70-C90F-4685-942C-C3B15C6288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4219575" y="1085850"/>
            <a:ext cx="2089163" cy="2078524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9C5C5E0C-52CC-4A34-9840-D6B9F24E59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B829B3-5208-4F49-9F3C-26C1B8466BA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2257425" y="2466975"/>
            <a:ext cx="2089163" cy="2078524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A3D59AAE-9799-4A4B-8221-1C7A794DF7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099F59F-296D-4C42-BAA0-0FBE8A8B604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4999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D9D4CA9F-EC84-46C3-9D73-4170B7F421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0E4A8F-8C7B-49DB-B0F2-89F4B849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6505574" y="1895475"/>
            <a:ext cx="2089163" cy="2078524"/>
          </a:xfrm>
          <a:prstGeom prst="rect">
            <a:avLst/>
          </a:prstGeom>
          <a:noFill/>
        </p:spPr>
      </p:pic>
      <p:pic>
        <p:nvPicPr>
          <p:cNvPr id="8" name="Image 7">
            <a:extLst>
              <a:ext uri="{8B96D0FE-AA05-4B58-9BAD-A9B5A29D18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752401-80F1-4E6F-99DA-12898851851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-9162" y="-9162"/>
            <a:ext cx="1752600" cy="5143500"/>
          </a:xfrm>
          <a:prstGeom prst="rect">
            <a:avLst/>
          </a:prstGeom>
          <a:noFill/>
        </p:spPr>
      </p:pic>
      <p:pic>
        <p:nvPicPr>
          <p:cNvPr id="9" name="Image 8">
            <a:extLst>
              <a:ext uri="{4568D2C1-C520-4267-84E3-318E847D0F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F72FDC-1121-4445-AABD-2E20FC3235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7382238" y="-9162"/>
            <a:ext cx="1743075" cy="5143500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ACA3F6FA-1CA5-4D94-8CD4-87946ED30E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8A874B4-8D73-4962-994E-AB6AF1B8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>
            <a:extLst>
              <a:ext uri="{5467D255-8EDD-44B9-9ED7-D53D2248FD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8151270-B9D6-4F18-9AF0-BF0D1F0D29B3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38150" y="13144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CCA61807-B438-42A6-A248-2410BFAA2E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DD61D8-4649-47C4-8E32-84A6224C901E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2447925" y="26479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0F8AED1-CBB2-4969-9E5A-B2FBEE279B2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A0076B-3640-4E29-AF44-956E8B62295A}"/>
              </a:ext>
            </a:extLst>
          </p:cNvPr>
          <p:cNvSpPr>
            <a:spLocks noGrp="1" noChangeAspect="1"/>
          </p:cNvSpPr>
          <p:nvPr>
            <p:ph type="pic" idx="3"/>
          </p:nvPr>
        </p:nvSpPr>
        <p:spPr>
          <a:xfrm>
            <a:off x="4410075" y="1266825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07C9E962-6486-4875-A0B3-78111FC6CC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18DF00-BE1F-4037-ADAF-6A0B8F2D9AA5}"/>
              </a:ext>
            </a:extLst>
          </p:cNvPr>
          <p:cNvSpPr>
            <a:spLocks noGrp="1" noChangeAspect="1"/>
          </p:cNvSpPr>
          <p:nvPr>
            <p:ph type="pic" idx="4"/>
          </p:nvPr>
        </p:nvSpPr>
        <p:spPr>
          <a:xfrm>
            <a:off x="6696074" y="20764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Slide Number Placeholder 4">
            <a:extLst>
              <a:ext uri="{6C5BF93F-7DDE-4F2F-ADFE-ED813C27B8D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52D585-7451-4801-B33D-C6710BC8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6" name="Footer Placeholder 3">
            <a:extLst>
              <a:ext uri="{595CB922-D180-496B-B1F4-ED19E61BB0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804F4F-287A-48B7-8075-846CABD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Pied de page</a:t>
            </a:r>
          </a:p>
        </p:txBody>
      </p:sp>
      <p:sp>
        <p:nvSpPr>
          <p:cNvPr id="17" name="Date Placeholder 1">
            <a:extLst>
              <a:ext uri="{E699B266-9D27-4306-8E22-08733429B3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E67CD4-B7AB-41EE-912F-A8859302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</p:spTree>
    <p:custDataLst>
      <p:tags r:id="rId1"/>
    </p:custDataLst>
    <p:extLst>
      <p:ext uri="{E87D953A-35BB-4ABD-9E88-C97866FA876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0B2F50D0-2B58-4141-B6D2-031ACED8B4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8AD0BA-0C36-456C-9490-79C1C8DD1A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cxnSp>
        <p:nvCxnSpPr>
          <p:cNvPr id="3" name="Straight Connector 4">
            <a:extLst>
              <a:ext uri="{CDFFC0E4-3F3F-4E6F-BB26-11936A6D90E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643C24-EE52-496E-B3DA-439D82938522}"/>
              </a:ext>
            </a:extLst>
          </p:cNvPr>
          <p:cNvCxnSpPr/>
          <p:nvPr/>
        </p:nvCxnSpPr>
        <p:spPr>
          <a:xfrm flipH="1" flipV="1">
            <a:off x="1124307" y="997028"/>
            <a:ext cx="7290052" cy="0"/>
          </a:xfrm>
          <a:prstGeom prst="line">
            <a:avLst/>
          </a:prstGeom>
          <a:ln w="6350">
            <a:solidFill>
              <a:schemeClr val="tx2">
                <a:alpha val="30000"/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73605656-4797-40FE-BCB3-4CE9328A34D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6F09E7-296D-4ED6-8D51-2A2444F623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>
            <a:off x="7382238" y="9162"/>
            <a:ext cx="1743075" cy="5143500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E847621C-0C7A-4DD4-A682-2CAFAF9CEE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EC82E3-3866-458C-A2B0-47ABF7CFF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5375"/>
            <a:ext cx="923786" cy="2951083"/>
          </a:xfrm>
          <a:prstGeom prst="rect">
            <a:avLst/>
          </a:prstGeom>
          <a:noFill/>
        </p:spPr>
      </p:pic>
      <p:sp>
        <p:nvSpPr>
          <p:cNvPr id="6" name="Forme libre : forme 5">
            <a:extLst>
              <a:ext uri="{B806255A-5935-499A-BA13-FA48425E1EE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6CD5FD-954A-4F54-9309-FA1536C41C52}"/>
              </a:ext>
            </a:extLst>
          </p:cNvPr>
          <p:cNvSpPr/>
          <p:nvPr/>
        </p:nvSpPr>
        <p:spPr>
          <a:xfrm>
            <a:off x="-1478311" y="819643"/>
            <a:ext cx="2883585" cy="3482870"/>
          </a:xfrm>
          <a:custGeom>
            <a:avLst/>
            <a:gdLst/>
            <a:ahLst/>
            <a:cxnLst/>
            <a:rect l="0" t="0" r="r" b="b"/>
            <a:pathLst>
              <a:path w="2883585" h="3482870">
                <a:moveTo>
                  <a:pt x="1459525" y="0"/>
                </a:moveTo>
                <a:lnTo>
                  <a:pt x="2883585" y="0"/>
                </a:lnTo>
                <a:lnTo>
                  <a:pt x="2883585" y="3482870"/>
                </a:lnTo>
                <a:lnTo>
                  <a:pt x="1475140" y="3482870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7">
            <a:extLst>
              <a:ext uri="{B9D6098C-4093-43DB-A27E-E708CA0D1B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C6AE6C-ADC9-490A-AC54-E5E400B3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4D8FA5A4-896F-4A26-9911-AC058C5BA9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8C016E-B612-428B-8343-BEBC76F9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>
            <a:extLst>
              <a:ext uri="{79E284D6-1F72-400F-8EEE-53C53AE0E4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C681CB-B57E-4049-8DCF-023C317D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" name="Footer Placeholder 3">
            <a:extLst>
              <a:ext uri="{5525B0DD-8C76-4434-9CBC-5CF522A699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6123E7-886E-4585-8DF2-EA67F2C9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Pied de page</a:t>
            </a:r>
          </a:p>
        </p:txBody>
      </p:sp>
      <p:sp>
        <p:nvSpPr>
          <p:cNvPr id="11" name="Date Placeholder 1">
            <a:extLst>
              <a:ext uri="{3D4C27A8-FE1B-467C-B372-0DFC433AFA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221E4B-5805-41F4-BB0A-152F3B0B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</p:spTree>
    <p:extLst>
      <p:ext uri="{6DD451DB-729C-4CD7-9E4D-7D8995ADF2D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0F3EA0A1-49A1-4E3E-8A51-ED109BD8ED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B7D89C-A724-4247-BEB4-F1CCBB98D865}"/>
              </a:ext>
            </a:extLst>
          </p:cNvPr>
          <p:cNvSpPr/>
          <p:nvPr/>
        </p:nvSpPr>
        <p:spPr>
          <a:xfrm>
            <a:off x="3296491" y="-1472225"/>
            <a:ext cx="2522559" cy="3046814"/>
          </a:xfrm>
          <a:custGeom>
            <a:avLst/>
            <a:gdLst/>
            <a:ahLst/>
            <a:cxnLst/>
            <a:rect l="0" t="0" r="r" b="b"/>
            <a:pathLst>
              <a:path w="2522560" h="3046815">
                <a:moveTo>
                  <a:pt x="2522560" y="1489543"/>
                </a:moveTo>
                <a:lnTo>
                  <a:pt x="2522560" y="3046814"/>
                </a:lnTo>
                <a:lnTo>
                  <a:pt x="0" y="3046814"/>
                </a:lnTo>
                <a:lnTo>
                  <a:pt x="0" y="1486453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7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4">
            <a:extLst>
              <a:ext uri="{19F7E8BB-B6B0-4980-BEED-7DD6C318399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B0BC2D-84DF-4770-87AD-4A41A8DF8B87}"/>
              </a:ext>
            </a:extLst>
          </p:cNvPr>
          <p:cNvCxnSpPr/>
          <p:nvPr/>
        </p:nvCxnSpPr>
        <p:spPr>
          <a:xfrm rot="10800000" flipH="1" flipV="1">
            <a:off x="1581150" y="2781071"/>
            <a:ext cx="5975132" cy="0"/>
          </a:xfrm>
          <a:prstGeom prst="line">
            <a:avLst/>
          </a:prstGeom>
          <a:ln w="6350">
            <a:solidFill>
              <a:schemeClr val="tx2">
                <a:alpha val="30000"/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9205B200-4DDA-478D-9394-985823A0FC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6BA51E-5F47-4F7B-9EFA-C98FA1C35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64" y="0"/>
            <a:ext cx="2440552" cy="906706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715DCB6-9E58-49BE-AF24-C36916AFBF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8DEAD7-C4BF-44D3-9BAE-FC79FA4E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7382238" y="9162"/>
            <a:ext cx="1743075" cy="5143500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36266C06-ECB8-48A4-9A06-FF1DA137282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DCFC73-567C-46A5-8D65-672DD3D8CC7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2000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8AEB4DAB-59A3-42F7-8D0E-0AEEE13FB97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3BA341-10B9-49BB-8902-BC14B7A731F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9999"/>
          </a:blip>
          <a:stretch>
            <a:fillRect/>
          </a:stretch>
        </p:blipFill>
        <p:spPr>
          <a:xfrm>
            <a:off x="0" y="0"/>
            <a:ext cx="1752600" cy="5143500"/>
          </a:xfrm>
          <a:prstGeom prst="rect">
            <a:avLst/>
          </a:prstGeom>
          <a:noFill/>
        </p:spPr>
      </p:pic>
      <p:pic>
        <p:nvPicPr>
          <p:cNvPr id="8" name="Image 7">
            <a:extLst>
              <a:ext uri="{A10EF189-12DE-4916-AEAC-EB257894B4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06B0CC-4FDE-4342-9859-29D4369D1B3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2000"/>
          </a:blip>
          <a:stretch>
            <a:fillRect/>
          </a:stretch>
        </p:blipFill>
        <p:spPr>
          <a:xfrm>
            <a:off x="0" y="0"/>
            <a:ext cx="3800475" cy="5143500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6656C955-42D4-453B-A2E0-7B5AF08DB1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5AB107-70D5-4A41-B9A9-6DAD6F9608C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05541" y="2379550"/>
            <a:ext cx="7332916" cy="38155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800" i="0" cap="all" dirty="0">
                <a:solidFill>
                  <a:schemeClr val="accent3">
                    <a:lumMod val="60000"/>
                    <a:lumOff val="40000"/>
                  </a:schemeClr>
                </a:solidFill>
                <a:latin typeface="Josefin Sans-demi_bold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2772B966-3315-414D-AF86-B8D258BEF6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4339EE-AEF2-44D5-A23C-02047B027EE5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905541" y="2801031"/>
            <a:ext cx="7332916" cy="773220"/>
          </a:xfrm>
          <a:prstGeom prst="rect">
            <a:avLst/>
          </a:prstGeom>
        </p:spPr>
        <p:txBody>
          <a:bodyPr vert="horz" rtlCol="0" anchor="t"/>
          <a:lstStyle>
            <a:lvl1pPr lvl="0" algn="ctr">
              <a:defRPr lang="en-US" sz="4400" b="1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12817477-C290-4DE0-AE21-6963C77724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4C1CA7B-84BF-42E5-8EC3-166093D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2" name="Footer Placeholder 4">
            <a:extLst>
              <a:ext uri="{2B9FC906-088F-4481-9EC5-804DED118B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15DA28-D0D7-470F-9A1A-BD747D3A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Pied de page</a:t>
            </a:r>
          </a:p>
        </p:txBody>
      </p:sp>
      <p:sp>
        <p:nvSpPr>
          <p:cNvPr id="13" name="Date Placeholder 3">
            <a:extLst>
              <a:ext uri="{7180E922-1A74-4F8A-AB87-242512695B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666B4F-314F-4A2A-A655-7416E092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fr-FR"/>
              <a:t>17 Novembre 2021</a:t>
            </a:r>
            <a:endParaRPr lang="en-US" dirty="0"/>
          </a:p>
        </p:txBody>
      </p:sp>
    </p:spTree>
    <p:custDataLst>
      <p:tags r:id="rId1"/>
    </p:custDataLst>
    <p:extLst>
      <p:ext uri="{4FC48F3C-67AE-4C7B-9852-C7A95E2CFAA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26F4A49D-65AA-46DA-8DBB-E805796246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B12449-848C-4B40-94AA-083C63DD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73" y="0"/>
            <a:ext cx="1848903" cy="686899"/>
          </a:xfrm>
          <a:prstGeom prst="rect">
            <a:avLst/>
          </a:prstGeom>
          <a:noFill/>
        </p:spPr>
      </p:pic>
      <p:sp>
        <p:nvSpPr>
          <p:cNvPr id="3" name="Forme libre : forme 2">
            <a:extLst>
              <a:ext uri="{7691BD01-0292-4686-9777-37E4C05AD1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3A4F1F-EE7C-4FCC-AF13-1ECD3F3C87E7}"/>
              </a:ext>
            </a:extLst>
          </p:cNvPr>
          <p:cNvSpPr/>
          <p:nvPr/>
        </p:nvSpPr>
        <p:spPr>
          <a:xfrm>
            <a:off x="7106336" y="-621298"/>
            <a:ext cx="2056635" cy="1750070"/>
          </a:xfrm>
          <a:custGeom>
            <a:avLst/>
            <a:gdLst/>
            <a:ahLst/>
            <a:cxnLst/>
            <a:rect l="0" t="0" r="r" b="b"/>
            <a:pathLst>
              <a:path w="1903312" h="1245252">
                <a:moveTo>
                  <a:pt x="1893787" y="0"/>
                </a:moveTo>
                <a:lnTo>
                  <a:pt x="1903312" y="1245252"/>
                </a:lnTo>
                <a:lnTo>
                  <a:pt x="0" y="1245252"/>
                </a:lnTo>
                <a:lnTo>
                  <a:pt x="0" y="2655"/>
                </a:lnTo>
                <a:close/>
              </a:path>
            </a:pathLst>
          </a:custGeom>
          <a:gradFill rotWithShape="1">
            <a:gsLst>
              <a:gs pos="59031">
                <a:schemeClr val="accent2">
                  <a:alpha val="0"/>
                </a:schemeClr>
              </a:gs>
              <a:gs pos="0">
                <a:schemeClr val="accent1">
                  <a:alpha val="26999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9D546D40-88B9-43BE-8EDF-4239FEB7F2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4BCB06-6E53-49BA-96DF-8E5CEC2D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0824A48C-3609-47D7-9CED-1561C49A44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FEFCB9-A252-4208-9B6F-7E5FB078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76325"/>
            <a:ext cx="3619500" cy="34099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43F6D3BA-4AC4-449D-99FA-4C5CFFF3CE4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A34CDF2-0BCA-41E3-9580-5E6334EAAB71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10100" y="1076325"/>
            <a:ext cx="3619500" cy="34099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50795B60-19C4-4AA3-956D-8B261FD5CC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A995F1-C066-4089-B511-FA12AB44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5">
            <a:extLst>
              <a:ext uri="{81311A85-5038-4AB7-956E-9B6461663E5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1E12FA-4E49-49A7-852C-D5816F12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Pied de page</a:t>
            </a:r>
          </a:p>
        </p:txBody>
      </p:sp>
      <p:sp>
        <p:nvSpPr>
          <p:cNvPr id="9" name="Date Placeholder 4">
            <a:extLst>
              <a:ext uri="{D9390786-09E4-4A1B-ACC5-BCEFDF9AF0D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8C3C2D-C36C-4A35-BFD2-38A2B79A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</p:spTree>
    <p:extLst>
      <p:ext uri="{0FC945AE-6B88-40AC-9AEC-320D9A66BBF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60DCB385-BFA3-44A3-8ED0-F17F24B7F3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A9A019-1A09-4510-96A1-45CE5A0B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750"/>
            <a:ext cx="955844" cy="3053495"/>
          </a:xfrm>
          <a:prstGeom prst="rect">
            <a:avLst/>
          </a:prstGeom>
          <a:noFill/>
        </p:spPr>
      </p:pic>
      <p:sp>
        <p:nvSpPr>
          <p:cNvPr id="3" name="Forme libre : forme 2">
            <a:extLst>
              <a:ext uri="{2868B00C-76F4-4930-A5F4-5996EDF7CE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1AC9EF-FC79-4487-8C30-EBC13443BC0A}"/>
              </a:ext>
            </a:extLst>
          </p:cNvPr>
          <p:cNvSpPr/>
          <p:nvPr/>
        </p:nvSpPr>
        <p:spPr>
          <a:xfrm>
            <a:off x="-1754813" y="206704"/>
            <a:ext cx="3898531" cy="4708749"/>
          </a:xfrm>
          <a:custGeom>
            <a:avLst/>
            <a:gdLst/>
            <a:ahLst/>
            <a:cxnLst/>
            <a:rect l="0" t="0" r="r" b="b"/>
            <a:pathLst>
              <a:path w="3898531" h="4708749">
                <a:moveTo>
                  <a:pt x="1751642" y="0"/>
                </a:moveTo>
                <a:lnTo>
                  <a:pt x="3898531" y="0"/>
                </a:lnTo>
                <a:lnTo>
                  <a:pt x="3898531" y="4708749"/>
                </a:lnTo>
                <a:lnTo>
                  <a:pt x="1751642" y="4708749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988DF471-C8EA-4EDF-AB6C-BD5100AB19E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35F9CD-525E-4B68-BFDB-D08090FE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9E076311-A59E-41A1-BA9F-7C3E95A49B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34DAABE-476B-41BE-B378-A3D30816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082485"/>
            <a:ext cx="3619500" cy="540644"/>
          </a:xfrm>
          <a:prstGeom prst="rect">
            <a:avLst/>
          </a:prstGeom>
          <a:solidFill>
            <a:schemeClr val="accent2">
              <a:alpha val="5000"/>
            </a:schemeClr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accent5"/>
                </a:solidFill>
                <a:latin typeface="Josefin Sans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3BFEA782-788B-4CAA-9D56-AA725D1E7B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A33699-85E2-4D4A-861A-145632B49026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914400" y="1664701"/>
            <a:ext cx="3619500" cy="281718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9749516A-CC85-4BC2-A263-A3C2FC3B35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907E836-EA68-4121-8901-22CF47ACCC6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609467" y="1082485"/>
            <a:ext cx="3619500" cy="540644"/>
          </a:xfrm>
          <a:prstGeom prst="rect">
            <a:avLst/>
          </a:prstGeom>
          <a:solidFill>
            <a:schemeClr val="accent2">
              <a:alpha val="5000"/>
            </a:schemeClr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accent5"/>
                </a:solidFill>
                <a:latin typeface="Josefin Sans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CF1E20A2-5DFE-459D-976C-8BE4FB92EA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8A2BD04-AD8C-407A-9EEF-BF673DE5BE68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609467" y="1664701"/>
            <a:ext cx="3619500" cy="281718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6">
            <a:extLst>
              <a:ext uri="{13F16F29-81BA-4CB2-9644-218877F14C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3BBD5A-5B05-4975-BCE6-D3AF84CE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" name="Footer Placeholder 5">
            <a:extLst>
              <a:ext uri="{3F8148F9-0CC4-4951-BC45-F5625E662F1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52D515-B6EA-44CB-9021-E60696FA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Pied de page</a:t>
            </a:r>
          </a:p>
        </p:txBody>
      </p:sp>
      <p:sp>
        <p:nvSpPr>
          <p:cNvPr id="11" name="Date Placeholder 4">
            <a:extLst>
              <a:ext uri="{E7F3FCCE-882E-4E70-8280-3505C59E49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DB4535-1EA1-4E5A-AA6B-09E4A94B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</p:spTree>
    <p:custDataLst>
      <p:tags r:id="rId1"/>
    </p:custDataLst>
    <p:extLst>
      <p:ext uri="{B3997852-BE1C-44B1-BF9C-78587B2351A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E93FF6BF-D810-4071-B8CF-26E031AA206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330BA6-3067-4980-AF46-C0AB6BC504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D3C032D8-37D1-41E3-9AF6-7863C7AF3C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DA05B6-9326-4601-9DE6-525ED23556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>
            <a:off x="-9162" y="-9162"/>
            <a:ext cx="1752600" cy="514350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B109B53E-F947-4D4E-9A72-850FD71C61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1A4BB4-43C5-4257-931A-3ED906E3806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91339249-834B-4FCB-A969-80C034632D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3D8E77-E3BF-450C-BD7A-E1C25DD1A0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>
            <a:off x="7382238" y="-9162"/>
            <a:ext cx="1743075" cy="5143500"/>
          </a:xfrm>
          <a:prstGeom prst="rect">
            <a:avLst/>
          </a:prstGeom>
          <a:noFill/>
        </p:spPr>
      </p:pic>
      <p:sp>
        <p:nvSpPr>
          <p:cNvPr id="6" name="Slide Number Placeholder 3">
            <a:extLst>
              <a:ext uri="{B402005F-FFB2-4510-8B47-FC47E87867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3B98B1-B3AD-43D0-BB94-C3191ED3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2">
            <a:extLst>
              <a:ext uri="{E5C91DF1-DDCE-45C9-AE65-1536D1A08F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9FB88E-44F0-4308-96AE-2D3CC016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Pied de page</a:t>
            </a:r>
          </a:p>
        </p:txBody>
      </p:sp>
      <p:sp>
        <p:nvSpPr>
          <p:cNvPr id="8" name="Date Placeholder 1">
            <a:extLst>
              <a:ext uri="{B5894AA2-3AB5-4929-8DC1-46AAD035FB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3DF8F3-D513-49ED-85E5-123E9A7B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</p:spTree>
    <p:extLst>
      <p:ext uri="{22947E5D-A5A5-4BAB-B5BA-31CD4551710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AC744F4E-A157-4BAC-A128-282D077163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1E0038-505F-4053-907F-9A7843D3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0"/>
            <a:ext cx="955844" cy="3053495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651C8CEB-4F1D-4935-A895-44A04CDEA36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ED5DBD-34B9-46F4-9BEE-05C8E05530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5772150" y="0"/>
            <a:ext cx="3366038" cy="514350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E8BC5B9F-70B9-4BF8-BF38-0A27FC0C3D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F894E6-E711-4EB0-BC3D-5AE0F06B0B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7391400" y="-9162"/>
            <a:ext cx="1743075" cy="5143500"/>
          </a:xfrm>
          <a:prstGeom prst="rect">
            <a:avLst/>
          </a:prstGeom>
          <a:noFill/>
        </p:spPr>
      </p:pic>
      <p:sp>
        <p:nvSpPr>
          <p:cNvPr id="5" name="Forme libre : forme 4">
            <a:extLst>
              <a:ext uri="{46141C1A-2ACA-4D70-A2B4-1EA1C781360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112521-64EE-44BE-9008-DC41F77D38A8}"/>
              </a:ext>
            </a:extLst>
          </p:cNvPr>
          <p:cNvSpPr/>
          <p:nvPr/>
        </p:nvSpPr>
        <p:spPr>
          <a:xfrm>
            <a:off x="-1517676" y="516839"/>
            <a:ext cx="3177634" cy="3896856"/>
          </a:xfrm>
          <a:custGeom>
            <a:avLst/>
            <a:gdLst/>
            <a:ahLst/>
            <a:cxnLst/>
            <a:rect l="0" t="0" r="r" b="b"/>
            <a:pathLst>
              <a:path w="3177635" h="3896856">
                <a:moveTo>
                  <a:pt x="65178" y="0"/>
                </a:moveTo>
                <a:lnTo>
                  <a:pt x="1498890" y="58825"/>
                </a:lnTo>
                <a:lnTo>
                  <a:pt x="3177635" y="58825"/>
                </a:lnTo>
                <a:lnTo>
                  <a:pt x="3177635" y="3896856"/>
                </a:lnTo>
                <a:lnTo>
                  <a:pt x="1498890" y="3896856"/>
                </a:lnTo>
                <a:lnTo>
                  <a:pt x="0" y="3896856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C9113339-0FF6-4F95-9170-DCC85D03F5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79B890-C91A-4E5D-A93D-85AE19C4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2E5388B0-0FF2-473B-95C5-16FF7A80714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33987D-1613-4610-901F-6217D79B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2400074" cy="3424257"/>
          </a:xfrm>
          <a:noFill/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b="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5CAABCD5-E431-4866-961F-F82F7B3F77C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0E84284-F9BA-4655-BBB1-37C013DEB6C3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396275" y="1143000"/>
            <a:ext cx="4826193" cy="342425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>
            <a:extLst>
              <a:ext uri="{93A05653-5695-4927-A9E5-0FC48BFCFE3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82D2DF-1627-4566-92D2-2ADDF11B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" name="Footer Placeholder 2">
            <a:extLst>
              <a:ext uri="{F2BAEACB-0073-46D2-A223-E68586D176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60BCA0B-DA37-42EF-B86B-D2199336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Pied de page</a:t>
            </a:r>
          </a:p>
        </p:txBody>
      </p:sp>
      <p:sp>
        <p:nvSpPr>
          <p:cNvPr id="11" name="Date Placeholder 1">
            <a:extLst>
              <a:ext uri="{C368797F-E335-4722-8A7E-8E5D5EB8C2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BEBA59-DFDC-413C-A868-7DA4CD2F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</p:spTree>
    <p:extLst>
      <p:ext uri="{272CF3D5-3DCB-4F4E-BB1B-2425FC61A05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EAABDDE8-D56E-4A0B-B38E-BD75D7543F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D96D109-360D-4986-AEB9-FCAD93E6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71550" y="2000250"/>
            <a:ext cx="3096296" cy="1150326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FE9B5DF5-30CD-4653-A3B0-010D177DC47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7AF7E66-CBB9-40A8-A0C8-707DA14321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9162" y="0"/>
            <a:ext cx="3800475" cy="514350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1B473E50-DD6E-491A-8900-DAA5D3604C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B242C9-97F8-4983-B044-C2FDE3D197F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4999"/>
          </a:blip>
          <a:stretch>
            <a:fillRect/>
          </a:stretch>
        </p:blipFill>
        <p:spPr>
          <a:xfrm>
            <a:off x="5772150" y="0"/>
            <a:ext cx="3366038" cy="5143500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3D2BD5C3-1A3D-4900-A321-5AB130A8B8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4392E9-CE7B-40D6-A745-D4D08DA86C9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7391400" y="-9162"/>
            <a:ext cx="1743075" cy="514350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E0034EA8-B1B6-4489-9932-033A607807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88EB7E-446C-45EF-9958-7CA08B5BF52F}"/>
              </a:ext>
            </a:extLst>
          </p:cNvPr>
          <p:cNvSpPr/>
          <p:nvPr/>
        </p:nvSpPr>
        <p:spPr>
          <a:xfrm>
            <a:off x="-1754813" y="206704"/>
            <a:ext cx="3898531" cy="4708749"/>
          </a:xfrm>
          <a:prstGeom prst="rect">
            <a:avLst/>
          </a:pr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C1169C64-B3F6-43A4-A461-58C16EF4C0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703E5F-484C-4332-ABD2-196D45F4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06" y="2219325"/>
            <a:ext cx="6742816" cy="704850"/>
          </a:xfrm>
          <a:prstGeom prst="rect">
            <a:avLst/>
          </a:prstGeom>
        </p:spPr>
        <p:txBody>
          <a:bodyPr vert="horz" rtlCol="0" anchor="ctr"/>
          <a:lstStyle>
            <a:lvl1pPr lvl="0" algn="l">
              <a:defRPr lang="en-US" sz="3600" b="1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>
            <a:extLst>
              <a:ext uri="{EE4FF543-9B48-42F0-A6BE-4F036A4511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01882B-1429-49B4-A141-B8B1F714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2">
            <a:extLst>
              <a:ext uri="{A0F0B91B-FCB4-4A78-A752-201B44B9B0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B9459F-D9AC-41EB-A419-FC2DF208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Pied de page</a:t>
            </a:r>
          </a:p>
        </p:txBody>
      </p:sp>
      <p:sp>
        <p:nvSpPr>
          <p:cNvPr id="10" name="Date Placeholder 1">
            <a:extLst>
              <a:ext uri="{0CE80741-C06D-43DA-A067-49E8741953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0CDA479-E9E1-45FE-96E7-A6BA45DB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</p:spTree>
    <p:extLst>
      <p:ext uri="{34C3DEC4-85D0-49CC-973D-14B5A6EC546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21168ED3-E636-45E2-B399-87C2EBD167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5CAF65-4F97-47E6-851B-232A5EA9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13" y="873141"/>
            <a:ext cx="3330158" cy="336731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44FB4EB0-8194-4C83-9948-7D3864AA3B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265626-4CA5-48F2-8C7F-0A9E803DCAA4}"/>
              </a:ext>
            </a:extLst>
          </p:cNvPr>
          <p:cNvSpPr/>
          <p:nvPr/>
        </p:nvSpPr>
        <p:spPr>
          <a:xfrm>
            <a:off x="0" y="0"/>
            <a:ext cx="4121981" cy="5145891"/>
          </a:xfrm>
          <a:prstGeom prst="rect">
            <a:avLst/>
          </a:pr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4">
            <a:extLst>
              <a:ext uri="{FCD2D644-9CFF-4D91-A6C2-BC1096F9D1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597637-78C5-4506-94F4-449FDDFEB66A}"/>
              </a:ext>
            </a:extLst>
          </p:cNvPr>
          <p:cNvCxnSpPr/>
          <p:nvPr/>
        </p:nvCxnSpPr>
        <p:spPr>
          <a:xfrm flipH="1">
            <a:off x="800609" y="958928"/>
            <a:ext cx="7114210" cy="28667"/>
          </a:xfrm>
          <a:prstGeom prst="line">
            <a:avLst/>
          </a:prstGeom>
          <a:ln w="6350">
            <a:solidFill>
              <a:srgbClr val="6BCAD5">
                <a:alpha val="3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396D9C91-E2A7-4D0B-80C0-813B1DCB01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E40340-E451-48E0-8714-5A0E404E6F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>
            <a:off x="7391400" y="-9162"/>
            <a:ext cx="1743075" cy="5143500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33DBBB03-B6CE-427B-8885-EF939BC085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F962D34-5295-49F1-A6B4-FAF16A1BCC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5772150" y="0"/>
            <a:ext cx="3366038" cy="5143500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1B42ABFD-7204-4B8A-BF51-FA8EF04873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89D1A6-3B67-4122-BE0F-9A29BC69FFF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999"/>
          </a:blip>
          <a:stretch>
            <a:fillRect/>
          </a:stretch>
        </p:blipFill>
        <p:spPr>
          <a:xfrm>
            <a:off x="0" y="0"/>
            <a:ext cx="1752600" cy="5143500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52FB536D-192C-445D-9DAD-AB749FEB1C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08FA19-F452-4D98-B16B-F4F26439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D5B72762-64B3-4939-B14F-463AD07C950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0D2F74D-98C4-4500-8B19-4326DADE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8048" y="1199201"/>
            <a:ext cx="4251552" cy="3075063"/>
          </a:xfrm>
          <a:custGeom>
            <a:avLst/>
            <a:gdLst/>
            <a:ahLst/>
            <a:cxnLst/>
            <a:rect l="0" t="0" r="r" b="b"/>
            <a:pathLst>
              <a:path w="4251552" h="3075064">
                <a:moveTo>
                  <a:pt x="4236" y="11641"/>
                </a:moveTo>
                <a:lnTo>
                  <a:pt x="4251552" y="0"/>
                </a:lnTo>
                <a:lnTo>
                  <a:pt x="4251552" y="3064284"/>
                </a:lnTo>
                <a:lnTo>
                  <a:pt x="2424" y="3073649"/>
                </a:lnTo>
                <a:cubicBezTo>
                  <a:pt x="5509" y="3131047"/>
                  <a:pt x="-6642" y="1422583"/>
                  <a:pt x="5559" y="1452958"/>
                </a:cubicBezTo>
                <a:close/>
              </a:path>
            </a:pathLst>
          </a:custGeom>
        </p:spPr>
        <p:txBody>
          <a:bodyPr vert="horz" lIns="0" tIns="0" rIns="0" bIns="0" rtlCol="0" anchor="t">
            <a:normAutofit/>
          </a:bodyPr>
          <a:lstStyle>
            <a:lvl1pPr marL="0" lvl="0" indent="0">
              <a:lnSpc>
                <a:spcPct val="150000"/>
              </a:lnSpc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74DCE5C1-9359-4A3A-8463-BD918F90BF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24703C-2CC6-4350-AA75-8CEA3005FCF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23302" y="1323975"/>
            <a:ext cx="2571750" cy="257175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 algn="ctr"/>
            <a:r>
              <a:rPr lang="en-US" dirty="0"/>
              <a:t>Click icon to add picture</a:t>
            </a:r>
          </a:p>
        </p:txBody>
      </p:sp>
      <p:sp>
        <p:nvSpPr>
          <p:cNvPr id="11" name="Slide Number Placeholder 4">
            <a:extLst>
              <a:ext uri="{098A0A57-0B85-46AB-A6AF-59E30469DEF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3885AC-594A-4BFF-AB92-DE581E63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3">
            <a:extLst>
              <a:ext uri="{AC1B8395-E7AD-40EF-BCDD-B547236E07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CAB8DE6-67CF-4E12-90F0-8869A1E4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Pied de page</a:t>
            </a:r>
          </a:p>
        </p:txBody>
      </p:sp>
      <p:sp>
        <p:nvSpPr>
          <p:cNvPr id="13" name="Date Placeholder 1">
            <a:extLst>
              <a:ext uri="{E3750AC0-2FF9-4BE8-A8A2-49092D84544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537F26-B2D5-487A-AAD0-4A7D2961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</p:spTree>
    <p:extLst>
      <p:ext uri="{CD76C209-B431-4964-B626-BAC37E08093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DA42183F-0435-4397-9E2E-772B6880632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02F0F7-A45E-4424-A27A-60D4D35F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88" y="490694"/>
            <a:ext cx="7302780" cy="494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5A749676-195C-40E2-8BBB-81FA8F4B26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90156D1-60AD-4C92-B24A-D9DE7544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450" y="1067116"/>
            <a:ext cx="7302780" cy="3575087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2DA791F9-8B3A-46A4-A8AE-7F39234D17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539BB2-79F5-4194-B4E5-20F9AD851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FB0934B8-DB2F-4FB2-99DF-C59F1D5CEF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F4AF95-B3AC-47C1-9B54-83832EF6C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Pied de page</a:t>
            </a:r>
          </a:p>
        </p:txBody>
      </p:sp>
      <p:sp>
        <p:nvSpPr>
          <p:cNvPr id="6" name="Date Placeholder 3">
            <a:extLst>
              <a:ext uri="{0E4559AD-CD9F-4D74-B618-798A020178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51D7DA-243B-4CD4-B1E8-5D4D540AC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fr-FR"/>
              <a:t>17 Novembre 2021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0" i="0" dirty="0">
          <a:solidFill>
            <a:schemeClr val="accent3">
              <a:lumMod val="60000"/>
              <a:lumOff val="40000"/>
            </a:schemeClr>
          </a:solidFill>
          <a:latin typeface="+mj-lt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800" b="0" i="0" dirty="0">
          <a:solidFill>
            <a:schemeClr val="bg1"/>
          </a:solidFill>
          <a:latin typeface="+mn-lt"/>
        </a:defRPr>
      </a:lvl1pPr>
      <a:lvl2pPr marL="742950" lvl="1" indent="-285750" algn="l" rtl="0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600" b="0" i="0" dirty="0">
          <a:solidFill>
            <a:schemeClr val="bg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400" b="0" i="0" dirty="0">
          <a:solidFill>
            <a:schemeClr val="bg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200" b="0" i="0" dirty="0">
          <a:solidFill>
            <a:schemeClr val="bg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000" b="0" i="0" dirty="0">
          <a:solidFill>
            <a:schemeClr val="bg1"/>
          </a:solidFill>
          <a:latin typeface="+mn-lt"/>
        </a:defRPr>
      </a:lvl5pPr>
      <a:lvl6pPr marL="2514600" lvl="5" indent="-228600" algn="l" rtl="0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000" b="0" i="0" dirty="0">
          <a:solidFill>
            <a:schemeClr val="bg1"/>
          </a:solidFill>
          <a:latin typeface="+mn-lt"/>
        </a:defRPr>
      </a:lvl6pPr>
      <a:lvl7pPr marL="2971800" lvl="6" indent="-228600" algn="l" rtl="0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000" b="0" i="0" dirty="0">
          <a:solidFill>
            <a:schemeClr val="bg1"/>
          </a:solidFill>
          <a:latin typeface="+mn-lt"/>
        </a:defRPr>
      </a:lvl7pPr>
      <a:lvl8pPr marL="3429000" lvl="7" indent="-228600" algn="l" rtl="0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000" b="0" i="0" dirty="0">
          <a:solidFill>
            <a:schemeClr val="bg1"/>
          </a:solidFill>
          <a:latin typeface="+mn-lt"/>
        </a:defRPr>
      </a:lvl8pPr>
      <a:lvl9pPr marL="3886200" lvl="8" indent="-228600" algn="l" rtl="0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000" b="0" i="0" dirty="0">
          <a:solidFill>
            <a:schemeClr val="bg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486EDD4-57BA-4FBD-9BC9-E7A2BC6D22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2E129E-8E5E-4908-A300-1600A45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Stratégies d'investissement à l'aide d'algorithmes</a:t>
            </a:r>
            <a:endParaRPr lang="fr-FR" b="1" dirty="0"/>
          </a:p>
        </p:txBody>
      </p:sp>
      <p:sp>
        <p:nvSpPr>
          <p:cNvPr id="3" name="Subtitle 2">
            <a:extLst>
              <a:ext uri="{836F9B6B-5CF6-43BE-90C6-BB5C545573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6F666B-E548-4468-8965-382FC2FFD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b="1" dirty="0" err="1"/>
              <a:t>AlgoInvest&amp;Trade</a:t>
            </a:r>
            <a:endParaRPr lang="en-US" dirty="0"/>
          </a:p>
        </p:txBody>
      </p:sp>
      <p:sp>
        <p:nvSpPr>
          <p:cNvPr id="4" name="Date Placeholder 3">
            <a:extLst>
              <a:ext uri="{77F37BB0-A26F-4D1D-9516-BCDDBB4C88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D09511-69B4-4D1C-9179-75B7AF63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fr-FR"/>
              <a:t>17 Novembre 2021</a:t>
            </a:r>
            <a:endParaRPr lang="en-US" dirty="0"/>
          </a:p>
        </p:txBody>
      </p:sp>
      <p:sp>
        <p:nvSpPr>
          <p:cNvPr id="5" name="ZoneTexte 4">
            <a:extLst>
              <a:ext uri="{B7E064A2-D87D-4D47-BCAD-484D4080E6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C6D437-1C33-401A-824F-D1733170E7D6}"/>
              </a:ext>
            </a:extLst>
          </p:cNvPr>
          <p:cNvSpPr txBox="1"/>
          <p:nvPr/>
        </p:nvSpPr>
        <p:spPr>
          <a:xfrm>
            <a:off x="3619500" y="3292325"/>
            <a:ext cx="1905000" cy="278082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200" dirty="0"/>
            </a:pPr>
            <a:r>
              <a:rPr lang="en-US" dirty="0">
                <a:solidFill>
                  <a:schemeClr val="accent1"/>
                </a:solidFill>
              </a:rPr>
              <a:t>Matthieu Grison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8AC56A-1E44-4080-A8E5-39C9D8DF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57" y="2943651"/>
            <a:ext cx="1733639" cy="1886047"/>
          </a:xfrm>
          <a:prstGeom prst="rect">
            <a:avLst/>
          </a:prstGeom>
        </p:spPr>
      </p:pic>
    </p:spTree>
    <p:extLst>
      <p:ext uri="{A16F0FBE-37A9-4AE3-B947-47DB6378DA5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8197624-1D13-41CA-8BAC-4CAE7A0D33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B15A78-AC6B-4BDF-969B-418BD531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Comparaison</a:t>
            </a:r>
            <a:r>
              <a:rPr lang="en-US" dirty="0"/>
              <a:t> Dataset 2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9A4C82A-794D-422B-9251-90BF04088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442001"/>
              </p:ext>
            </p:extLst>
          </p:nvPr>
        </p:nvGraphicFramePr>
        <p:xfrm>
          <a:off x="380078" y="1254286"/>
          <a:ext cx="8382000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35670048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708297749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658250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Algorithme: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Sienna</a:t>
                      </a:r>
                      <a:endParaRPr lang="fr-FR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Optimisé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0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Liste d’action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Share-ECAQ, Share-IXCI, Share-FWBE, Share-ZOFA, Share-PLLK, Share-YFVZ, Share-ANFX, Share-PATS, Share-NDKR, Share-ALIY, Share-JWGF, Share-JGTW, Share-FAPS, Share-VCAX, Share-LFXB, Share-DWSK, Share-XQII, Share-ROOM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Share-ECAQ, Share-IXCI, Share-FWBE, Share-ZOFA, Share-PLLK, Share-LXZU, Share-YFVZ, Share-ANFX, Share-PATS, Share-SCWM, Share-NDKR, Share-ALIY, Share-JWGF, Share-JGTW, Share-FAPS, Share-VCAX, Share-LFXB, Share-DWSK, Share-XQII, Share-ROOM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5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Cout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489.24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499.92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6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Gains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193.78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197.95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14310"/>
                  </a:ext>
                </a:extLst>
              </a:tr>
            </a:tbl>
          </a:graphicData>
        </a:graphic>
      </p:graphicFrame>
      <p:sp>
        <p:nvSpPr>
          <p:cNvPr id="4" name="Date Placeholder 1">
            <a:extLst>
              <a:ext uri="{ABCD459E-8E21-45C2-9753-17B445A95B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AF2C77-A88E-4EB0-8A64-EA6DC287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97189"/>
      </p:ext>
      <p:ext uri="{33C0782D-6CF8-4D77-B81F-9C543D25BA1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8197624-1D13-41CA-8BAC-4CAE7A0D337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B15A78-AC6B-4BDF-969B-418BD531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88" y="490694"/>
            <a:ext cx="7302780" cy="494592"/>
          </a:xfrm>
        </p:spPr>
        <p:txBody>
          <a:bodyPr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err="1"/>
              <a:t>Contexte</a:t>
            </a:r>
            <a:endParaRPr lang="en-US" sz="2700"/>
          </a:p>
        </p:txBody>
      </p:sp>
      <p:sp>
        <p:nvSpPr>
          <p:cNvPr id="3" name="Content Placeholder 2">
            <a:extLst>
              <a:ext uri="{F9F34D37-10C8-483D-9B6A-26DA7C7393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BA2D2D-E40E-4333-8109-CE7D3EE8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76325"/>
            <a:ext cx="3619500" cy="3409950"/>
          </a:xfrm>
        </p:spPr>
        <p:txBody>
          <a:bodyPr vert="horz" rtlCol="0">
            <a:normAutofit/>
          </a:bodyPr>
          <a:lstStyle/>
          <a:p>
            <a:r>
              <a:rPr lang="fr-FR" dirty="0"/>
              <a:t>Parmi une liste d’action, trouver la combinaison d’action qui maximise le profit</a:t>
            </a:r>
          </a:p>
          <a:p>
            <a:r>
              <a:rPr lang="fr-FR" b="0" dirty="0">
                <a:effectLst/>
              </a:rPr>
              <a:t>Présenter un algorithme de force brute et un algorithme optimisé</a:t>
            </a:r>
          </a:p>
          <a:p>
            <a:r>
              <a:rPr lang="fr-FR" dirty="0"/>
              <a:t>Comparer l’efficacité des algorithmes</a:t>
            </a:r>
            <a:endParaRPr lang="fr-FR" b="0" dirty="0">
              <a:effectLst/>
            </a:endParaRPr>
          </a:p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895113-4777-48C3-B15F-15DCD0B0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034" y="1076325"/>
            <a:ext cx="3513631" cy="3409950"/>
          </a:xfrm>
          <a:prstGeom prst="rect">
            <a:avLst/>
          </a:prstGeom>
          <a:noFill/>
        </p:spPr>
      </p:pic>
      <p:sp>
        <p:nvSpPr>
          <p:cNvPr id="4" name="Date Placeholder 1">
            <a:extLst>
              <a:ext uri="{ABCD459E-8E21-45C2-9753-17B445A95B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AF2C77-A88E-4EB0-8A64-EA6DC287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17 Novembre 2021</a:t>
            </a:r>
            <a:endParaRPr lang="en-US" dirty="0"/>
          </a:p>
        </p:txBody>
      </p:sp>
    </p:spTree>
    <p:extLst>
      <p:ext uri="{33C0782D-6CF8-4D77-B81F-9C543D25BA1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8197624-1D13-41CA-8BAC-4CAE7A0D337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B15A78-AC6B-4BDF-969B-418BD531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88" y="490694"/>
            <a:ext cx="7302780" cy="494592"/>
          </a:xfrm>
        </p:spPr>
        <p:txBody>
          <a:bodyPr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err="1"/>
              <a:t>Algorithme</a:t>
            </a:r>
            <a:r>
              <a:rPr lang="en-US" sz="2700"/>
              <a:t> de force brute</a:t>
            </a:r>
          </a:p>
        </p:txBody>
      </p:sp>
      <p:sp>
        <p:nvSpPr>
          <p:cNvPr id="3" name="Content Placeholder 2">
            <a:extLst>
              <a:ext uri="{F9F34D37-10C8-483D-9B6A-26DA7C7393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BA2D2D-E40E-4333-8109-CE7D3EE8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8048" y="1199201"/>
            <a:ext cx="4251552" cy="3075063"/>
          </a:xfrm>
        </p:spPr>
        <p:txBody>
          <a:bodyPr vert="horz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combinaisons</a:t>
            </a:r>
            <a:r>
              <a:rPr lang="en-US" dirty="0"/>
              <a:t>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Utilise</a:t>
            </a:r>
            <a:r>
              <a:rPr lang="en-US" dirty="0"/>
              <a:t> la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fr-FR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combinations</a:t>
            </a:r>
            <a:r>
              <a:rPr lang="fr-FR" b="0" dirty="0">
                <a:effectLst/>
              </a:rPr>
              <a:t> </a:t>
            </a:r>
            <a:r>
              <a:rPr lang="en-US" dirty="0"/>
              <a:t>du module </a:t>
            </a:r>
            <a:r>
              <a:rPr lang="fr-FR" b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itertools</a:t>
            </a:r>
            <a:endParaRPr lang="fr-FR" b="0" dirty="0"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alcule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le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coût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et le benefice de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chaque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combinaison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Conserve la </a:t>
            </a:r>
            <a:r>
              <a:rPr lang="en-US" dirty="0" err="1"/>
              <a:t>meilleure</a:t>
            </a:r>
            <a:r>
              <a:rPr lang="en-US" dirty="0"/>
              <a:t> option</a:t>
            </a:r>
            <a:endParaRPr lang="fr-FR" b="0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1">
            <a:extLst>
              <a:ext uri="{ABCD459E-8E21-45C2-9753-17B445A95B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AF2C77-A88E-4EB0-8A64-EA6DC287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17 Novembre 2021</a:t>
            </a:r>
            <a:endParaRPr lang="en-US"/>
          </a:p>
        </p:txBody>
      </p:sp>
      <p:pic>
        <p:nvPicPr>
          <p:cNvPr id="11" name="Image 10" descr="Une image contenant sombre&#10;&#10;Description générée automatiquement">
            <a:extLst>
              <a:ext uri="{FF2B5EF4-FFF2-40B4-BE49-F238E27FC236}">
                <a16:creationId xmlns:a16="http://schemas.microsoft.com/office/drawing/2014/main" id="{EDBB267B-7162-401F-95DE-0BACF9E98F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0704"/>
            <a:ext cx="3382223" cy="18020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22404210"/>
      </p:ext>
      <p:ext uri="{33C0782D-6CF8-4D77-B81F-9C543D25BA1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8197624-1D13-41CA-8BAC-4CAE7A0D33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B15A78-AC6B-4BDF-969B-418BD531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Analyse</a:t>
            </a:r>
            <a:r>
              <a:rPr lang="en-US" dirty="0"/>
              <a:t> de la force brute</a:t>
            </a:r>
          </a:p>
        </p:txBody>
      </p:sp>
      <p:sp>
        <p:nvSpPr>
          <p:cNvPr id="3" name="Content Placeholder 2">
            <a:extLst>
              <a:ext uri="{F9F34D37-10C8-483D-9B6A-26DA7C7393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BA2D2D-E40E-4333-8109-CE7D3EE8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8" y="1067114"/>
            <a:ext cx="7302779" cy="3704119"/>
          </a:xfrm>
        </p:spPr>
        <p:txBody>
          <a:bodyPr vert="horz" rtlCol="0">
            <a:normAutofit/>
          </a:bodyPr>
          <a:lstStyle/>
          <a:p>
            <a:r>
              <a:rPr lang="fr-FR" sz="1600" dirty="0">
                <a:solidFill>
                  <a:srgbClr val="D1E9FF"/>
                </a:solidFill>
              </a:rPr>
              <a:t>Complexité de la solution brute : O(2</a:t>
            </a:r>
            <a:r>
              <a:rPr lang="fr-FR" sz="1600" baseline="30000" dirty="0">
                <a:solidFill>
                  <a:srgbClr val="D1E9FF"/>
                </a:solidFill>
              </a:rPr>
              <a:t>n</a:t>
            </a:r>
            <a:r>
              <a:rPr lang="fr-FR" sz="1600" dirty="0">
                <a:solidFill>
                  <a:srgbClr val="D1E9FF"/>
                </a:solidFill>
              </a:rPr>
              <a:t>)</a:t>
            </a:r>
          </a:p>
          <a:p>
            <a:r>
              <a:rPr lang="fr-FR" sz="1600" dirty="0">
                <a:solidFill>
                  <a:srgbClr val="D1E9FF"/>
                </a:solidFill>
              </a:rPr>
              <a:t>Temps de traitement : 7.7 secondes</a:t>
            </a:r>
          </a:p>
          <a:p>
            <a:r>
              <a:rPr lang="fr-FR" sz="1600" dirty="0">
                <a:solidFill>
                  <a:srgbClr val="D1E9FF"/>
                </a:solidFill>
              </a:rPr>
              <a:t>Listes des actions trouvées : 4, 5, 10, 11, 13, 18, 19, 20</a:t>
            </a:r>
          </a:p>
          <a:p>
            <a:r>
              <a:rPr lang="fr-FR" sz="1600" dirty="0">
                <a:solidFill>
                  <a:srgbClr val="D1E9FF"/>
                </a:solidFill>
              </a:rPr>
              <a:t>Investissement total : 498.0 </a:t>
            </a:r>
          </a:p>
          <a:p>
            <a:r>
              <a:rPr lang="fr-FR" sz="1600" dirty="0">
                <a:solidFill>
                  <a:srgbClr val="D1E9FF"/>
                </a:solidFill>
              </a:rPr>
              <a:t>Gains : 99.08</a:t>
            </a:r>
          </a:p>
          <a:p>
            <a:endParaRPr lang="fr-FR" sz="1600" dirty="0">
              <a:solidFill>
                <a:srgbClr val="D1E9FF"/>
              </a:solidFill>
            </a:endParaRPr>
          </a:p>
        </p:txBody>
      </p:sp>
      <p:sp>
        <p:nvSpPr>
          <p:cNvPr id="4" name="Date Placeholder 1">
            <a:extLst>
              <a:ext uri="{ABCD459E-8E21-45C2-9753-17B445A95B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AF2C77-A88E-4EB0-8A64-EA6DC287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57AE56-47F8-47A9-B5E2-6EC9A160D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637"/>
            <a:ext cx="3005127" cy="22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40499"/>
      </p:ext>
      <p:ext uri="{33C0782D-6CF8-4D77-B81F-9C543D25BA1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8197624-1D13-41CA-8BAC-4CAE7A0D33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B15A78-AC6B-4BDF-969B-418BD531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Algorithme</a:t>
            </a:r>
            <a:r>
              <a:rPr lang="en-US" dirty="0"/>
              <a:t> </a:t>
            </a:r>
            <a:r>
              <a:rPr lang="en-US" dirty="0" err="1"/>
              <a:t>optimisé</a:t>
            </a:r>
            <a:endParaRPr lang="en-US" dirty="0"/>
          </a:p>
        </p:txBody>
      </p:sp>
      <p:sp>
        <p:nvSpPr>
          <p:cNvPr id="3" name="Content Placeholder 2">
            <a:extLst>
              <a:ext uri="{F9F34D37-10C8-483D-9B6A-26DA7C7393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BA2D2D-E40E-4333-8109-CE7D3EE8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8" y="1067114"/>
            <a:ext cx="7302779" cy="1123636"/>
          </a:xfrm>
        </p:spPr>
        <p:txBody>
          <a:bodyPr vert="horz" rtlCol="0"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D1E9FF"/>
                </a:solidFill>
              </a:rPr>
              <a:t>Technique du sac à dos, dont voici la logique :</a:t>
            </a:r>
            <a:endParaRPr lang="en-US" sz="1600" dirty="0">
              <a:solidFill>
                <a:srgbClr val="D1E9FF"/>
              </a:solidFill>
            </a:endParaRPr>
          </a:p>
          <a:p>
            <a:r>
              <a:rPr lang="fr-FR" sz="1600" dirty="0">
                <a:solidFill>
                  <a:srgbClr val="D1E9FF"/>
                </a:solidFill>
              </a:rPr>
              <a:t>On construit une matrice M contenant la valeur des solutions optimales qu’on initialise à 0</a:t>
            </a:r>
          </a:p>
        </p:txBody>
      </p:sp>
      <p:sp>
        <p:nvSpPr>
          <p:cNvPr id="4" name="Date Placeholder 1">
            <a:extLst>
              <a:ext uri="{ABCD459E-8E21-45C2-9753-17B445A95B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AF2C77-A88E-4EB0-8A64-EA6DC287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1B9C07-4639-476C-AB96-ADA8B2C6926A}"/>
              </a:ext>
            </a:extLst>
          </p:cNvPr>
          <p:cNvSpPr txBox="1"/>
          <p:nvPr/>
        </p:nvSpPr>
        <p:spPr>
          <a:xfrm>
            <a:off x="2743200" y="241935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i de 0 à </a:t>
            </a:r>
            <a:r>
              <a:rPr lang="fr-FR" dirty="0" err="1">
                <a:solidFill>
                  <a:schemeClr val="bg1"/>
                </a:solidFill>
              </a:rPr>
              <a:t>nbAction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pour c de 0 à </a:t>
            </a:r>
            <a:r>
              <a:rPr lang="fr-FR" dirty="0" err="1">
                <a:solidFill>
                  <a:schemeClr val="bg1"/>
                </a:solidFill>
              </a:rPr>
              <a:t>invest</a:t>
            </a:r>
            <a:r>
              <a:rPr lang="fr-FR" dirty="0">
                <a:solidFill>
                  <a:schemeClr val="bg1"/>
                </a:solidFill>
              </a:rPr>
              <a:t> faire</a:t>
            </a:r>
          </a:p>
          <a:p>
            <a:r>
              <a:rPr lang="fr-FR" dirty="0">
                <a:solidFill>
                  <a:schemeClr val="bg1"/>
                </a:solidFill>
              </a:rPr>
              <a:t>        M[i][c] = 0</a:t>
            </a:r>
          </a:p>
          <a:p>
            <a:r>
              <a:rPr lang="fr-FR" dirty="0">
                <a:solidFill>
                  <a:schemeClr val="bg1"/>
                </a:solidFill>
              </a:rPr>
              <a:t>    fin pour</a:t>
            </a:r>
          </a:p>
          <a:p>
            <a:r>
              <a:rPr lang="fr-FR" dirty="0">
                <a:solidFill>
                  <a:schemeClr val="bg1"/>
                </a:solidFill>
              </a:rPr>
              <a:t>fin pour</a:t>
            </a:r>
          </a:p>
        </p:txBody>
      </p:sp>
    </p:spTree>
    <p:extLst>
      <p:ext uri="{BB962C8B-B14F-4D97-AF65-F5344CB8AC3E}">
        <p14:creationId xmlns:p14="http://schemas.microsoft.com/office/powerpoint/2010/main" val="2483221899"/>
      </p:ext>
      <p:ext uri="{33C0782D-6CF8-4D77-B81F-9C543D25BA1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8197624-1D13-41CA-8BAC-4CAE7A0D33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B15A78-AC6B-4BDF-969B-418BD531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Algorithme</a:t>
            </a:r>
            <a:r>
              <a:rPr lang="en-US" dirty="0"/>
              <a:t> </a:t>
            </a:r>
            <a:r>
              <a:rPr lang="en-US" dirty="0" err="1"/>
              <a:t>optimisé</a:t>
            </a:r>
            <a:endParaRPr lang="en-US" dirty="0"/>
          </a:p>
        </p:txBody>
      </p:sp>
      <p:sp>
        <p:nvSpPr>
          <p:cNvPr id="3" name="Content Placeholder 2">
            <a:extLst>
              <a:ext uri="{F9F34D37-10C8-483D-9B6A-26DA7C7393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BA2D2D-E40E-4333-8109-CE7D3EE8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8" y="1067114"/>
            <a:ext cx="7302779" cy="792727"/>
          </a:xfrm>
        </p:spPr>
        <p:txBody>
          <a:bodyPr vert="horz" rtlCol="0">
            <a:normAutofit/>
          </a:bodyPr>
          <a:lstStyle/>
          <a:p>
            <a:r>
              <a:rPr lang="fr-FR" sz="1600" dirty="0">
                <a:solidFill>
                  <a:srgbClr val="D1E9FF"/>
                </a:solidFill>
              </a:rPr>
              <a:t>On rempli la matrice avec les solutions optimisées</a:t>
            </a:r>
          </a:p>
        </p:txBody>
      </p:sp>
      <p:sp>
        <p:nvSpPr>
          <p:cNvPr id="4" name="Date Placeholder 1">
            <a:extLst>
              <a:ext uri="{ABCD459E-8E21-45C2-9753-17B445A95B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AF2C77-A88E-4EB0-8A64-EA6DC287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1B9C07-4639-476C-AB96-ADA8B2C6926A}"/>
              </a:ext>
            </a:extLst>
          </p:cNvPr>
          <p:cNvSpPr txBox="1"/>
          <p:nvPr/>
        </p:nvSpPr>
        <p:spPr>
          <a:xfrm>
            <a:off x="1219200" y="1733550"/>
            <a:ext cx="73027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i de 1 à </a:t>
            </a:r>
            <a:r>
              <a:rPr lang="fr-FR" dirty="0" err="1">
                <a:solidFill>
                  <a:schemeClr val="bg1"/>
                </a:solidFill>
              </a:rPr>
              <a:t>nbAction</a:t>
            </a:r>
            <a:r>
              <a:rPr lang="fr-FR" dirty="0">
                <a:solidFill>
                  <a:schemeClr val="bg1"/>
                </a:solidFill>
              </a:rPr>
              <a:t> faire</a:t>
            </a:r>
          </a:p>
          <a:p>
            <a:r>
              <a:rPr lang="fr-FR" dirty="0">
                <a:solidFill>
                  <a:schemeClr val="bg1"/>
                </a:solidFill>
              </a:rPr>
              <a:t>    pour c de 0 à </a:t>
            </a:r>
            <a:r>
              <a:rPr lang="fr-FR" dirty="0" err="1">
                <a:solidFill>
                  <a:schemeClr val="bg1"/>
                </a:solidFill>
              </a:rPr>
              <a:t>invest</a:t>
            </a:r>
            <a:r>
              <a:rPr lang="fr-FR" dirty="0">
                <a:solidFill>
                  <a:schemeClr val="bg1"/>
                </a:solidFill>
              </a:rPr>
              <a:t> faire</a:t>
            </a:r>
          </a:p>
          <a:p>
            <a:r>
              <a:rPr lang="fr-FR" dirty="0">
                <a:solidFill>
                  <a:schemeClr val="bg1"/>
                </a:solidFill>
              </a:rPr>
              <a:t>        si c&gt;=cout[i] alors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M[i][c] = max(M[i-1][c], M[i-1][c-cout[i]] + </a:t>
            </a:r>
            <a:r>
              <a:rPr lang="fr-FR" dirty="0" err="1">
                <a:solidFill>
                  <a:schemeClr val="bg1"/>
                </a:solidFill>
              </a:rPr>
              <a:t>benefice</a:t>
            </a:r>
            <a:r>
              <a:rPr lang="fr-FR" dirty="0">
                <a:solidFill>
                  <a:schemeClr val="bg1"/>
                </a:solidFill>
              </a:rPr>
              <a:t>[i])</a:t>
            </a:r>
          </a:p>
          <a:p>
            <a:r>
              <a:rPr lang="fr-FR" dirty="0">
                <a:solidFill>
                  <a:schemeClr val="bg1"/>
                </a:solidFill>
              </a:rPr>
              <a:t>        sinon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M[i][c] = M[i-1][c]</a:t>
            </a:r>
          </a:p>
          <a:p>
            <a:r>
              <a:rPr lang="fr-FR" dirty="0">
                <a:solidFill>
                  <a:schemeClr val="bg1"/>
                </a:solidFill>
              </a:rPr>
              <a:t>        fin si</a:t>
            </a:r>
          </a:p>
          <a:p>
            <a:r>
              <a:rPr lang="fr-FR" dirty="0">
                <a:solidFill>
                  <a:schemeClr val="bg1"/>
                </a:solidFill>
              </a:rPr>
              <a:t>    fin pour</a:t>
            </a:r>
          </a:p>
          <a:p>
            <a:r>
              <a:rPr lang="fr-FR" dirty="0">
                <a:solidFill>
                  <a:schemeClr val="bg1"/>
                </a:solidFill>
              </a:rPr>
              <a:t>fin pour</a:t>
            </a:r>
          </a:p>
        </p:txBody>
      </p:sp>
    </p:spTree>
    <p:extLst>
      <p:ext uri="{BB962C8B-B14F-4D97-AF65-F5344CB8AC3E}">
        <p14:creationId xmlns:p14="http://schemas.microsoft.com/office/powerpoint/2010/main" val="3396827144"/>
      </p:ext>
      <p:ext uri="{33C0782D-6CF8-4D77-B81F-9C543D25BA1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8197624-1D13-41CA-8BAC-4CAE7A0D33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B15A78-AC6B-4BDF-969B-418BD531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Algorithme</a:t>
            </a:r>
            <a:r>
              <a:rPr lang="en-US" dirty="0"/>
              <a:t> </a:t>
            </a:r>
            <a:r>
              <a:rPr lang="en-US" dirty="0" err="1"/>
              <a:t>optimisé</a:t>
            </a:r>
            <a:endParaRPr lang="en-US" dirty="0"/>
          </a:p>
        </p:txBody>
      </p:sp>
      <p:sp>
        <p:nvSpPr>
          <p:cNvPr id="3" name="Content Placeholder 2">
            <a:extLst>
              <a:ext uri="{F9F34D37-10C8-483D-9B6A-26DA7C7393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BA2D2D-E40E-4333-8109-CE7D3EE8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8" y="1067114"/>
            <a:ext cx="7302779" cy="792727"/>
          </a:xfrm>
        </p:spPr>
        <p:txBody>
          <a:bodyPr vert="horz" rtlCol="0">
            <a:normAutofit/>
          </a:bodyPr>
          <a:lstStyle/>
          <a:p>
            <a:r>
              <a:rPr lang="fr-FR" sz="1600" dirty="0">
                <a:solidFill>
                  <a:srgbClr val="D1E9FF"/>
                </a:solidFill>
              </a:rPr>
              <a:t>On rempli la matrice avec les solutions optimisées</a:t>
            </a:r>
          </a:p>
        </p:txBody>
      </p:sp>
      <p:sp>
        <p:nvSpPr>
          <p:cNvPr id="4" name="Date Placeholder 1">
            <a:extLst>
              <a:ext uri="{ABCD459E-8E21-45C2-9753-17B445A95B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AF2C77-A88E-4EB0-8A64-EA6DC287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C0BE84D-D65F-4E2A-9EDC-5F30B671B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22078"/>
              </p:ext>
            </p:extLst>
          </p:nvPr>
        </p:nvGraphicFramePr>
        <p:xfrm>
          <a:off x="113378" y="1447740"/>
          <a:ext cx="89154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737547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326265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799039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520172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369174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52415396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9751022"/>
                    </a:ext>
                  </a:extLst>
                </a:gridCol>
                <a:gridCol w="801022">
                  <a:extLst>
                    <a:ext uri="{9D8B030D-6E8A-4147-A177-3AD203B41FA5}">
                      <a16:colId xmlns:a16="http://schemas.microsoft.com/office/drawing/2014/main" val="774338759"/>
                    </a:ext>
                  </a:extLst>
                </a:gridCol>
                <a:gridCol w="1180178">
                  <a:extLst>
                    <a:ext uri="{9D8B030D-6E8A-4147-A177-3AD203B41FA5}">
                      <a16:colId xmlns:a16="http://schemas.microsoft.com/office/drawing/2014/main" val="419668628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Investissement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Cout</a:t>
                      </a:r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Gain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invest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4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Action 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6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2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Action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9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9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Action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GainMax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2096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3C20C1-C3EE-45A8-ADB7-A53551DA760C}"/>
              </a:ext>
              <a:ext uri="{F9F34D37-10C8-483D-9B6A-26DA7C7393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BA2D2D-E40E-4333-8109-CE7D3EE84035}"/>
              </a:ext>
            </a:extLst>
          </p:cNvPr>
          <p:cNvSpPr txBox="1">
            <a:spLocks/>
          </p:cNvSpPr>
          <p:nvPr/>
        </p:nvSpPr>
        <p:spPr>
          <a:xfrm>
            <a:off x="921677" y="4218060"/>
            <a:ext cx="7302779" cy="792727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marL="342900" lvl="0" indent="-342900" algn="l" rtl="0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800" b="0" i="0" dirty="0">
                <a:solidFill>
                  <a:schemeClr val="bg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ts val="3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600" b="0" i="0" dirty="0">
                <a:solidFill>
                  <a:schemeClr val="bg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ts val="3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400" b="0" i="0" dirty="0">
                <a:solidFill>
                  <a:schemeClr val="bg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ts val="3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200" b="0" i="0" dirty="0">
                <a:solidFill>
                  <a:schemeClr val="bg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ts val="3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000" b="0" i="0" dirty="0">
                <a:solidFill>
                  <a:schemeClr val="bg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000" b="0" i="0" dirty="0">
                <a:solidFill>
                  <a:schemeClr val="bg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000" b="0" i="0" dirty="0">
                <a:solidFill>
                  <a:schemeClr val="bg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000" b="0" i="0" dirty="0">
                <a:solidFill>
                  <a:schemeClr val="bg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000" b="0" i="0" dirty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fr-FR" sz="1600" dirty="0">
                <a:solidFill>
                  <a:srgbClr val="D1E9FF"/>
                </a:solidFill>
              </a:rPr>
              <a:t>On remonte ensuite la matrice pour obtenir la liste des actions choisies</a:t>
            </a:r>
          </a:p>
        </p:txBody>
      </p:sp>
    </p:spTree>
    <p:extLst>
      <p:ext uri="{BB962C8B-B14F-4D97-AF65-F5344CB8AC3E}">
        <p14:creationId xmlns:p14="http://schemas.microsoft.com/office/powerpoint/2010/main" val="1377882171"/>
      </p:ext>
      <p:ext uri="{33C0782D-6CF8-4D77-B81F-9C543D25BA1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8197624-1D13-41CA-8BAC-4CAE7A0D33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B15A78-AC6B-4BDF-969B-418BD531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Analyse</a:t>
            </a:r>
            <a:r>
              <a:rPr lang="en-US" dirty="0"/>
              <a:t> de la solution </a:t>
            </a:r>
            <a:r>
              <a:rPr lang="en-US" dirty="0" err="1"/>
              <a:t>optimisée</a:t>
            </a:r>
            <a:endParaRPr lang="en-US" dirty="0"/>
          </a:p>
        </p:txBody>
      </p:sp>
      <p:sp>
        <p:nvSpPr>
          <p:cNvPr id="3" name="Content Placeholder 2">
            <a:extLst>
              <a:ext uri="{F9F34D37-10C8-483D-9B6A-26DA7C7393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BA2D2D-E40E-4333-8109-CE7D3EE8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8" y="1067114"/>
            <a:ext cx="7302779" cy="3704119"/>
          </a:xfrm>
        </p:spPr>
        <p:txBody>
          <a:bodyPr vert="horz" rtlCol="0">
            <a:normAutofit/>
          </a:bodyPr>
          <a:lstStyle/>
          <a:p>
            <a:r>
              <a:rPr lang="fr-FR" sz="1600" dirty="0">
                <a:solidFill>
                  <a:srgbClr val="D1E9FF"/>
                </a:solidFill>
              </a:rPr>
              <a:t>Performance de la solution optimisée : O(n*</a:t>
            </a:r>
            <a:r>
              <a:rPr lang="fr-FR" sz="1600" dirty="0" err="1">
                <a:solidFill>
                  <a:srgbClr val="D1E9FF"/>
                </a:solidFill>
              </a:rPr>
              <a:t>invest</a:t>
            </a:r>
            <a:r>
              <a:rPr lang="fr-FR" sz="1600" dirty="0">
                <a:solidFill>
                  <a:srgbClr val="D1E9FF"/>
                </a:solidFill>
              </a:rPr>
              <a:t>)</a:t>
            </a:r>
          </a:p>
          <a:p>
            <a:r>
              <a:rPr lang="fr-FR" sz="1600" dirty="0">
                <a:solidFill>
                  <a:srgbClr val="D1E9FF"/>
                </a:solidFill>
              </a:rPr>
              <a:t>Temps de traitement : 0.47 secondes</a:t>
            </a:r>
          </a:p>
          <a:p>
            <a:r>
              <a:rPr lang="fr-FR" sz="1600" dirty="0">
                <a:solidFill>
                  <a:srgbClr val="D1E9FF"/>
                </a:solidFill>
              </a:rPr>
              <a:t>Listes des actions trouvées : 4, 5, 10, 11, 13, 18, 19, 20</a:t>
            </a:r>
          </a:p>
          <a:p>
            <a:r>
              <a:rPr lang="fr-FR" sz="1600" dirty="0">
                <a:solidFill>
                  <a:srgbClr val="D1E9FF"/>
                </a:solidFill>
              </a:rPr>
              <a:t>Investissement total : 498.0 </a:t>
            </a:r>
          </a:p>
          <a:p>
            <a:r>
              <a:rPr lang="fr-FR" sz="1600" dirty="0">
                <a:solidFill>
                  <a:srgbClr val="D1E9FF"/>
                </a:solidFill>
              </a:rPr>
              <a:t>Gains : 99.08</a:t>
            </a:r>
          </a:p>
          <a:p>
            <a:endParaRPr lang="fr-FR" sz="1600" dirty="0">
              <a:solidFill>
                <a:srgbClr val="D1E9FF"/>
              </a:solidFill>
            </a:endParaRPr>
          </a:p>
          <a:p>
            <a:endParaRPr lang="fr-FR" sz="1600" dirty="0">
              <a:solidFill>
                <a:srgbClr val="D1E9FF"/>
              </a:solidFill>
            </a:endParaRPr>
          </a:p>
          <a:p>
            <a:endParaRPr lang="fr-FR" sz="1600" dirty="0">
              <a:solidFill>
                <a:srgbClr val="D1E9FF"/>
              </a:solidFill>
            </a:endParaRPr>
          </a:p>
        </p:txBody>
      </p:sp>
      <p:sp>
        <p:nvSpPr>
          <p:cNvPr id="4" name="Date Placeholder 1">
            <a:extLst>
              <a:ext uri="{ABCD459E-8E21-45C2-9753-17B445A95B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AF2C77-A88E-4EB0-8A64-EA6DC287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80A1FDB-33B8-4498-B231-7F4E6B79E031}"/>
              </a:ext>
            </a:extLst>
          </p:cNvPr>
          <p:cNvSpPr/>
          <p:nvPr/>
        </p:nvSpPr>
        <p:spPr>
          <a:xfrm>
            <a:off x="1108325" y="3847746"/>
            <a:ext cx="705567" cy="381000"/>
          </a:xfrm>
          <a:prstGeom prst="rightArrow">
            <a:avLst/>
          </a:prstGeom>
        </p:spPr>
        <p:style>
          <a:lnRef idx="0">
            <a:scrgbClr r="0" g="0" b="0"/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lstStyle/>
          <a:p>
            <a:pPr algn="ctr"/>
            <a:endParaRPr lang="fr-F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BB15B-7D39-4CE2-B275-E846626DF911}"/>
              </a:ext>
              <a:ext uri="{F9F34D37-10C8-483D-9B6A-26DA7C7393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BA2D2D-E40E-4333-8109-CE7D3EE84035}"/>
              </a:ext>
            </a:extLst>
          </p:cNvPr>
          <p:cNvSpPr txBox="1">
            <a:spLocks/>
          </p:cNvSpPr>
          <p:nvPr/>
        </p:nvSpPr>
        <p:spPr>
          <a:xfrm>
            <a:off x="1828800" y="3790950"/>
            <a:ext cx="3048000" cy="494592"/>
          </a:xfrm>
          <a:prstGeom prst="rect">
            <a:avLst/>
          </a:prstGeom>
        </p:spPr>
        <p:txBody>
          <a:bodyPr vert="horz" lIns="91440" tIns="93600" rIns="91440" bIns="45720" rtlCol="0">
            <a:normAutofit fontScale="85000" lnSpcReduction="20000"/>
          </a:bodyPr>
          <a:lstStyle>
            <a:lvl1pPr marL="342900" lvl="0" indent="-342900" algn="l" rtl="0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800" b="0" i="0" dirty="0">
                <a:solidFill>
                  <a:schemeClr val="bg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ts val="3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600" b="0" i="0" dirty="0">
                <a:solidFill>
                  <a:schemeClr val="bg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ts val="3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400" b="0" i="0" dirty="0">
                <a:solidFill>
                  <a:schemeClr val="bg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ts val="3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200" b="0" i="0" dirty="0">
                <a:solidFill>
                  <a:schemeClr val="bg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ts val="3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000" b="0" i="0" dirty="0">
                <a:solidFill>
                  <a:schemeClr val="bg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000" b="0" i="0" dirty="0">
                <a:solidFill>
                  <a:schemeClr val="bg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000" b="0" i="0" dirty="0">
                <a:solidFill>
                  <a:schemeClr val="bg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000" b="0" i="0" dirty="0">
                <a:solidFill>
                  <a:schemeClr val="bg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  <a:defRPr lang="en-US" sz="1000" b="0" i="0" dirty="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rgbClr val="D1E9FF"/>
                </a:solidFill>
              </a:rPr>
              <a:t>Même résultat que la force brute, mais meilleure performance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BD6B83-CE8F-4F02-9424-D4CBE8B941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438272"/>
            <a:ext cx="3268305" cy="24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07313"/>
      </p:ext>
      <p:ext uri="{33C0782D-6CF8-4D77-B81F-9C543D25BA1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8197624-1D13-41CA-8BAC-4CAE7A0D33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B15A78-AC6B-4BDF-969B-418BD531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Comparaison</a:t>
            </a:r>
            <a:r>
              <a:rPr lang="en-US" dirty="0"/>
              <a:t> Dataset 1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9A4C82A-794D-422B-9251-90BF04088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940666"/>
              </p:ext>
            </p:extLst>
          </p:nvPr>
        </p:nvGraphicFramePr>
        <p:xfrm>
          <a:off x="380078" y="1254286"/>
          <a:ext cx="8382000" cy="3398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35670048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708297749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658250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Algorithme: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Sienna</a:t>
                      </a:r>
                      <a:endParaRPr lang="fr-FR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Optimisé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0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Liste d’action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Share-KMTG, Share-GHIZ, Share-NHWA</a:t>
                      </a:r>
                    </a:p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Share-UEZB, Share-LPDM, Share-MTLR, </a:t>
                      </a:r>
                    </a:p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Share-USSR, Share-GTQK, Share-FKJW, </a:t>
                      </a:r>
                    </a:p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Share-MLGM, Share-QLMK, Share-WPLI, Share-LGWG, Share-ZSDE, Share-SKKC, Share-QQTU, Share-GIAJ, Share-XJMO, Share-LRBZ, Share-KZBL, Share-EMOV, Share-IFCP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5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Cout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498.76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499.96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6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Gains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196.61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198.54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14310"/>
                  </a:ext>
                </a:extLst>
              </a:tr>
            </a:tbl>
          </a:graphicData>
        </a:graphic>
      </p:graphicFrame>
      <p:sp>
        <p:nvSpPr>
          <p:cNvPr id="4" name="Date Placeholder 1">
            <a:extLst>
              <a:ext uri="{ABCD459E-8E21-45C2-9753-17B445A95B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AF2C77-A88E-4EB0-8A64-EA6DC287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/>
              <a:t>17 Novembre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249"/>
      </p:ext>
      <p:ext uri="{33C0782D-6CF8-4D77-B81F-9C543D25BA1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283408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6" val="Josefin Sans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5:0:0" val="6"/>
  <p:tag name="FONTWEIGHT:7:0:0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olutionary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Evolutiona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Evolutionary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Evolutiona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575</Words>
  <Application>Microsoft Office PowerPoint</Application>
  <PresentationFormat>Affichage à l'écran (16:9)</PresentationFormat>
  <Paragraphs>141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Josefin Sans-demi_bold</vt:lpstr>
      <vt:lpstr>Arial</vt:lpstr>
      <vt:lpstr>Josefin Sans</vt:lpstr>
      <vt:lpstr>Overlock SC</vt:lpstr>
      <vt:lpstr>Evolutionary</vt:lpstr>
      <vt:lpstr>Stratégies d'investissement à l'aide d'algorithmes</vt:lpstr>
      <vt:lpstr>Contexte</vt:lpstr>
      <vt:lpstr>Algorithme de force brute</vt:lpstr>
      <vt:lpstr>Analyse de la force brute</vt:lpstr>
      <vt:lpstr>Algorithme optimisé</vt:lpstr>
      <vt:lpstr>Algorithme optimisé</vt:lpstr>
      <vt:lpstr>Algorithme optimisé</vt:lpstr>
      <vt:lpstr>Analyse de la solution optimisée</vt:lpstr>
      <vt:lpstr>Comparaison Dataset 1</vt:lpstr>
      <vt:lpstr>Comparaison Dataset 2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Matthieu GRISON</cp:lastModifiedBy>
  <cp:revision>16</cp:revision>
  <dcterms:created xsi:type="dcterms:W3CDTF">2021-09-10T15:24:12Z</dcterms:created>
  <dcterms:modified xsi:type="dcterms:W3CDTF">2022-01-06T16:02:03Z</dcterms:modified>
</cp:coreProperties>
</file>