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Computer Architecture Overview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slides stolen from my Penn professor, Joe Devietti. He’s a cool guy. Thanks Joe!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143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488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2623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960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9423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250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0"/>
            <a:ext cx="89154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388" y="82700"/>
            <a:ext cx="69992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313400" y="208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Do we see any other problems?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Prediction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Solves penalties from not taking correct branches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Tries to predict what branch to take with a high accuracy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Solves slow memory operations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 of small memory “caches” closer to the processor with lower latency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30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59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83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227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37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7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090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705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