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27851-18C3-481D-AB2E-FDCB650AD18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DDFCF-F8C8-4DFB-9FBB-4FEBEE328657}">
      <dgm:prSet custT="1"/>
      <dgm:spPr/>
      <dgm:t>
        <a:bodyPr/>
        <a:lstStyle/>
        <a:p>
          <a:r>
            <a:rPr lang="hu-HU" sz="1600" dirty="0"/>
            <a:t>Valamilyen szintű neurális háló megvalósítása</a:t>
          </a:r>
          <a:endParaRPr lang="en-US" sz="1600" dirty="0"/>
        </a:p>
      </dgm:t>
    </dgm:pt>
    <dgm:pt modelId="{58CCA1F8-D769-4205-8F81-CAC1BAC385D3}" type="parTrans" cxnId="{6BD0156D-2F2A-41CD-95E9-D7F3192FF571}">
      <dgm:prSet/>
      <dgm:spPr/>
      <dgm:t>
        <a:bodyPr/>
        <a:lstStyle/>
        <a:p>
          <a:endParaRPr lang="en-US"/>
        </a:p>
      </dgm:t>
    </dgm:pt>
    <dgm:pt modelId="{43D455B4-D37D-4FE1-823E-CFDB0C8E9397}" type="sibTrans" cxnId="{6BD0156D-2F2A-41CD-95E9-D7F3192FF571}">
      <dgm:prSet/>
      <dgm:spPr/>
      <dgm:t>
        <a:bodyPr/>
        <a:lstStyle/>
        <a:p>
          <a:endParaRPr lang="en-US"/>
        </a:p>
      </dgm:t>
    </dgm:pt>
    <dgm:pt modelId="{1779EA53-C389-4BA3-A2D3-8A80B52ECB61}">
      <dgm:prSet custT="1"/>
      <dgm:spPr/>
      <dgm:t>
        <a:bodyPr/>
        <a:lstStyle/>
        <a:p>
          <a:r>
            <a:rPr lang="hu-HU" sz="1800" dirty="0"/>
            <a:t>Modell tanítása</a:t>
          </a:r>
          <a:endParaRPr lang="en-US" sz="1800" dirty="0"/>
        </a:p>
      </dgm:t>
    </dgm:pt>
    <dgm:pt modelId="{5DD276A8-ADCD-4F69-98E2-7BB0F7CE2EE6}" type="parTrans" cxnId="{EB8F3890-2BCB-459B-B256-80ECD8BA4095}">
      <dgm:prSet/>
      <dgm:spPr/>
      <dgm:t>
        <a:bodyPr/>
        <a:lstStyle/>
        <a:p>
          <a:endParaRPr lang="en-US"/>
        </a:p>
      </dgm:t>
    </dgm:pt>
    <dgm:pt modelId="{3F7E24A9-3C22-4E77-80EB-58A648F6A910}" type="sibTrans" cxnId="{EB8F3890-2BCB-459B-B256-80ECD8BA4095}">
      <dgm:prSet/>
      <dgm:spPr/>
      <dgm:t>
        <a:bodyPr/>
        <a:lstStyle/>
        <a:p>
          <a:endParaRPr lang="en-US"/>
        </a:p>
      </dgm:t>
    </dgm:pt>
    <dgm:pt modelId="{222A8321-1BE6-4F2B-BA74-7BDA16F06C07}">
      <dgm:prSet custT="1"/>
      <dgm:spPr/>
      <dgm:t>
        <a:bodyPr/>
        <a:lstStyle/>
        <a:p>
          <a:r>
            <a:rPr lang="hu-HU" sz="1800" dirty="0"/>
            <a:t>Kísérletezgetés</a:t>
          </a:r>
          <a:endParaRPr lang="en-US" sz="1400" dirty="0"/>
        </a:p>
      </dgm:t>
    </dgm:pt>
    <dgm:pt modelId="{8E75C3A1-8DA5-4FC3-A2B9-0A8352C6F72D}" type="parTrans" cxnId="{B3B686E5-46D2-431F-A616-FB78AE9B335C}">
      <dgm:prSet/>
      <dgm:spPr/>
      <dgm:t>
        <a:bodyPr/>
        <a:lstStyle/>
        <a:p>
          <a:endParaRPr lang="en-US"/>
        </a:p>
      </dgm:t>
    </dgm:pt>
    <dgm:pt modelId="{08244032-5A96-4C1D-A44E-81539377124C}" type="sibTrans" cxnId="{B3B686E5-46D2-431F-A616-FB78AE9B335C}">
      <dgm:prSet/>
      <dgm:spPr/>
      <dgm:t>
        <a:bodyPr/>
        <a:lstStyle/>
        <a:p>
          <a:endParaRPr lang="en-US"/>
        </a:p>
      </dgm:t>
    </dgm:pt>
    <dgm:pt modelId="{314E18F9-D889-4424-AF13-545B31BE6DFA}">
      <dgm:prSet custT="1"/>
      <dgm:spPr/>
      <dgm:t>
        <a:bodyPr/>
        <a:lstStyle/>
        <a:p>
          <a:r>
            <a:rPr lang="hu-HU" sz="1800" dirty="0"/>
            <a:t>Tesztelés</a:t>
          </a:r>
          <a:endParaRPr lang="en-US" sz="1400" dirty="0"/>
        </a:p>
      </dgm:t>
    </dgm:pt>
    <dgm:pt modelId="{16FD2EFC-FD68-4F2F-9C1D-502EC2A6E531}" type="parTrans" cxnId="{A0C41AF2-3AA7-498C-919A-95DC917F5606}">
      <dgm:prSet/>
      <dgm:spPr/>
      <dgm:t>
        <a:bodyPr/>
        <a:lstStyle/>
        <a:p>
          <a:endParaRPr lang="en-US"/>
        </a:p>
      </dgm:t>
    </dgm:pt>
    <dgm:pt modelId="{DCA39C18-6B7F-457B-87C2-48CE80C8C094}" type="sibTrans" cxnId="{A0C41AF2-3AA7-498C-919A-95DC917F5606}">
      <dgm:prSet/>
      <dgm:spPr/>
      <dgm:t>
        <a:bodyPr/>
        <a:lstStyle/>
        <a:p>
          <a:endParaRPr lang="en-US"/>
        </a:p>
      </dgm:t>
    </dgm:pt>
    <dgm:pt modelId="{EC465EC7-BB6A-4A83-90FF-626E53CB7BE3}">
      <dgm:prSet custT="1"/>
      <dgm:spPr/>
      <dgm:t>
        <a:bodyPr/>
        <a:lstStyle/>
        <a:p>
          <a:r>
            <a:rPr lang="hu-HU" sz="1600" dirty="0"/>
            <a:t>Képfeldolgozás </a:t>
          </a:r>
          <a:r>
            <a:rPr lang="hu-HU" sz="1600" dirty="0" err="1"/>
            <a:t>konvolúciós</a:t>
          </a:r>
          <a:r>
            <a:rPr lang="hu-HU" sz="1600" dirty="0"/>
            <a:t> hálóval</a:t>
          </a:r>
          <a:endParaRPr lang="en-US" sz="1600" dirty="0"/>
        </a:p>
      </dgm:t>
    </dgm:pt>
    <dgm:pt modelId="{944B3823-C667-4F52-8F67-ECDEF1E5FAAF}" type="parTrans" cxnId="{1CC0D4F8-8C24-4028-AFA0-896889A71389}">
      <dgm:prSet/>
      <dgm:spPr/>
      <dgm:t>
        <a:bodyPr/>
        <a:lstStyle/>
        <a:p>
          <a:endParaRPr lang="hu-HU"/>
        </a:p>
      </dgm:t>
    </dgm:pt>
    <dgm:pt modelId="{8200A861-7447-4186-937D-ED6E849C2B47}" type="sibTrans" cxnId="{1CC0D4F8-8C24-4028-AFA0-896889A71389}">
      <dgm:prSet/>
      <dgm:spPr/>
      <dgm:t>
        <a:bodyPr/>
        <a:lstStyle/>
        <a:p>
          <a:endParaRPr lang="hu-HU"/>
        </a:p>
      </dgm:t>
    </dgm:pt>
    <dgm:pt modelId="{ABC5361E-B96A-4EB3-A010-FCB4FF9554B9}" type="pres">
      <dgm:prSet presAssocID="{0C627851-18C3-481D-AB2E-FDCB650AD189}" presName="cycle" presStyleCnt="0">
        <dgm:presLayoutVars>
          <dgm:dir/>
          <dgm:resizeHandles val="exact"/>
        </dgm:presLayoutVars>
      </dgm:prSet>
      <dgm:spPr/>
    </dgm:pt>
    <dgm:pt modelId="{B9FCD554-C32F-4DFD-B437-AD56DBEED7BD}" type="pres">
      <dgm:prSet presAssocID="{801DDFCF-F8C8-4DFB-9FBB-4FEBEE328657}" presName="dummy" presStyleCnt="0"/>
      <dgm:spPr/>
    </dgm:pt>
    <dgm:pt modelId="{3A9266EC-099D-46F5-B801-DA60F58123EB}" type="pres">
      <dgm:prSet presAssocID="{801DDFCF-F8C8-4DFB-9FBB-4FEBEE328657}" presName="node" presStyleLbl="revTx" presStyleIdx="0" presStyleCnt="5" custScaleX="146486" custScaleY="118021">
        <dgm:presLayoutVars>
          <dgm:bulletEnabled val="1"/>
        </dgm:presLayoutVars>
      </dgm:prSet>
      <dgm:spPr/>
    </dgm:pt>
    <dgm:pt modelId="{FAAD6060-32AC-48FA-A11F-A820F310189C}" type="pres">
      <dgm:prSet presAssocID="{43D455B4-D37D-4FE1-823E-CFDB0C8E9397}" presName="sibTrans" presStyleLbl="node1" presStyleIdx="0" presStyleCnt="5"/>
      <dgm:spPr/>
    </dgm:pt>
    <dgm:pt modelId="{F28E3454-28FB-4734-B5AD-AC1A08FC9BF4}" type="pres">
      <dgm:prSet presAssocID="{EC465EC7-BB6A-4A83-90FF-626E53CB7BE3}" presName="dummy" presStyleCnt="0"/>
      <dgm:spPr/>
    </dgm:pt>
    <dgm:pt modelId="{37E435A2-FB66-44C7-86A4-185FE4DEFD8E}" type="pres">
      <dgm:prSet presAssocID="{EC465EC7-BB6A-4A83-90FF-626E53CB7BE3}" presName="node" presStyleLbl="revTx" presStyleIdx="1" presStyleCnt="5" custScaleX="148704">
        <dgm:presLayoutVars>
          <dgm:bulletEnabled val="1"/>
        </dgm:presLayoutVars>
      </dgm:prSet>
      <dgm:spPr/>
    </dgm:pt>
    <dgm:pt modelId="{23F385B2-1DEE-44AA-B3FA-9DA264A334CA}" type="pres">
      <dgm:prSet presAssocID="{8200A861-7447-4186-937D-ED6E849C2B47}" presName="sibTrans" presStyleLbl="node1" presStyleIdx="1" presStyleCnt="5"/>
      <dgm:spPr/>
    </dgm:pt>
    <dgm:pt modelId="{5574F92D-A031-4B23-8FAD-5EA5429483BD}" type="pres">
      <dgm:prSet presAssocID="{1779EA53-C389-4BA3-A2D3-8A80B52ECB61}" presName="dummy" presStyleCnt="0"/>
      <dgm:spPr/>
    </dgm:pt>
    <dgm:pt modelId="{A3E3FB1A-45FE-44E9-80E7-BDDC1C5510EB}" type="pres">
      <dgm:prSet presAssocID="{1779EA53-C389-4BA3-A2D3-8A80B52ECB61}" presName="node" presStyleLbl="revTx" presStyleIdx="2" presStyleCnt="5" custScaleX="85931">
        <dgm:presLayoutVars>
          <dgm:bulletEnabled val="1"/>
        </dgm:presLayoutVars>
      </dgm:prSet>
      <dgm:spPr/>
    </dgm:pt>
    <dgm:pt modelId="{AF90A95D-61EA-4692-AA28-25B3566F1264}" type="pres">
      <dgm:prSet presAssocID="{3F7E24A9-3C22-4E77-80EB-58A648F6A910}" presName="sibTrans" presStyleLbl="node1" presStyleIdx="2" presStyleCnt="5"/>
      <dgm:spPr/>
    </dgm:pt>
    <dgm:pt modelId="{FBD91F46-E32F-4991-AC48-6A6C822ADFA5}" type="pres">
      <dgm:prSet presAssocID="{222A8321-1BE6-4F2B-BA74-7BDA16F06C07}" presName="dummy" presStyleCnt="0"/>
      <dgm:spPr/>
    </dgm:pt>
    <dgm:pt modelId="{F6120426-3E59-4C48-9019-C5E129C469C5}" type="pres">
      <dgm:prSet presAssocID="{222A8321-1BE6-4F2B-BA74-7BDA16F06C07}" presName="node" presStyleLbl="revTx" presStyleIdx="3" presStyleCnt="5" custScaleX="149606">
        <dgm:presLayoutVars>
          <dgm:bulletEnabled val="1"/>
        </dgm:presLayoutVars>
      </dgm:prSet>
      <dgm:spPr/>
    </dgm:pt>
    <dgm:pt modelId="{868ACA54-85A7-4164-9A6B-31542BB31385}" type="pres">
      <dgm:prSet presAssocID="{08244032-5A96-4C1D-A44E-81539377124C}" presName="sibTrans" presStyleLbl="node1" presStyleIdx="3" presStyleCnt="5"/>
      <dgm:spPr/>
    </dgm:pt>
    <dgm:pt modelId="{D3A7EEC2-E4AF-4122-BFCC-BC5ABEF69C70}" type="pres">
      <dgm:prSet presAssocID="{314E18F9-D889-4424-AF13-545B31BE6DFA}" presName="dummy" presStyleCnt="0"/>
      <dgm:spPr/>
    </dgm:pt>
    <dgm:pt modelId="{8D1C376F-1195-4D19-BAF1-9D254E6578D3}" type="pres">
      <dgm:prSet presAssocID="{314E18F9-D889-4424-AF13-545B31BE6DFA}" presName="node" presStyleLbl="revTx" presStyleIdx="4" presStyleCnt="5">
        <dgm:presLayoutVars>
          <dgm:bulletEnabled val="1"/>
        </dgm:presLayoutVars>
      </dgm:prSet>
      <dgm:spPr/>
    </dgm:pt>
    <dgm:pt modelId="{1F56E282-8BB2-4B22-BCC0-7592BBC45D65}" type="pres">
      <dgm:prSet presAssocID="{DCA39C18-6B7F-457B-87C2-48CE80C8C094}" presName="sibTrans" presStyleLbl="node1" presStyleIdx="4" presStyleCnt="5"/>
      <dgm:spPr/>
    </dgm:pt>
  </dgm:ptLst>
  <dgm:cxnLst>
    <dgm:cxn modelId="{3273760D-561D-4680-BECB-3C8FF8930994}" type="presOf" srcId="{43D455B4-D37D-4FE1-823E-CFDB0C8E9397}" destId="{FAAD6060-32AC-48FA-A11F-A820F310189C}" srcOrd="0" destOrd="0" presId="urn:microsoft.com/office/officeart/2005/8/layout/cycle1"/>
    <dgm:cxn modelId="{EF4B3F2F-CEE6-443E-A57F-D22A98C014DA}" type="presOf" srcId="{8200A861-7447-4186-937D-ED6E849C2B47}" destId="{23F385B2-1DEE-44AA-B3FA-9DA264A334CA}" srcOrd="0" destOrd="0" presId="urn:microsoft.com/office/officeart/2005/8/layout/cycle1"/>
    <dgm:cxn modelId="{C465E430-6E91-4C91-B814-01B06912E91E}" type="presOf" srcId="{1779EA53-C389-4BA3-A2D3-8A80B52ECB61}" destId="{A3E3FB1A-45FE-44E9-80E7-BDDC1C5510EB}" srcOrd="0" destOrd="0" presId="urn:microsoft.com/office/officeart/2005/8/layout/cycle1"/>
    <dgm:cxn modelId="{53D57F42-0A4A-4CB3-8E5C-78983012A114}" type="presOf" srcId="{3F7E24A9-3C22-4E77-80EB-58A648F6A910}" destId="{AF90A95D-61EA-4692-AA28-25B3566F1264}" srcOrd="0" destOrd="0" presId="urn:microsoft.com/office/officeart/2005/8/layout/cycle1"/>
    <dgm:cxn modelId="{6BD0156D-2F2A-41CD-95E9-D7F3192FF571}" srcId="{0C627851-18C3-481D-AB2E-FDCB650AD189}" destId="{801DDFCF-F8C8-4DFB-9FBB-4FEBEE328657}" srcOrd="0" destOrd="0" parTransId="{58CCA1F8-D769-4205-8F81-CAC1BAC385D3}" sibTransId="{43D455B4-D37D-4FE1-823E-CFDB0C8E9397}"/>
    <dgm:cxn modelId="{0BC61A8C-EDE5-4971-AC5E-D1BB66886B14}" type="presOf" srcId="{EC465EC7-BB6A-4A83-90FF-626E53CB7BE3}" destId="{37E435A2-FB66-44C7-86A4-185FE4DEFD8E}" srcOrd="0" destOrd="0" presId="urn:microsoft.com/office/officeart/2005/8/layout/cycle1"/>
    <dgm:cxn modelId="{60B8D58D-9DE7-4BBA-821D-29A6F1B868A2}" type="presOf" srcId="{DCA39C18-6B7F-457B-87C2-48CE80C8C094}" destId="{1F56E282-8BB2-4B22-BCC0-7592BBC45D65}" srcOrd="0" destOrd="0" presId="urn:microsoft.com/office/officeart/2005/8/layout/cycle1"/>
    <dgm:cxn modelId="{EB8F3890-2BCB-459B-B256-80ECD8BA4095}" srcId="{0C627851-18C3-481D-AB2E-FDCB650AD189}" destId="{1779EA53-C389-4BA3-A2D3-8A80B52ECB61}" srcOrd="2" destOrd="0" parTransId="{5DD276A8-ADCD-4F69-98E2-7BB0F7CE2EE6}" sibTransId="{3F7E24A9-3C22-4E77-80EB-58A648F6A910}"/>
    <dgm:cxn modelId="{7976B3BA-B5AC-4CC2-BAAE-0D44F2347ADE}" type="presOf" srcId="{222A8321-1BE6-4F2B-BA74-7BDA16F06C07}" destId="{F6120426-3E59-4C48-9019-C5E129C469C5}" srcOrd="0" destOrd="0" presId="urn:microsoft.com/office/officeart/2005/8/layout/cycle1"/>
    <dgm:cxn modelId="{00B3F5BA-DFFB-403B-A278-170A40598A3E}" type="presOf" srcId="{314E18F9-D889-4424-AF13-545B31BE6DFA}" destId="{8D1C376F-1195-4D19-BAF1-9D254E6578D3}" srcOrd="0" destOrd="0" presId="urn:microsoft.com/office/officeart/2005/8/layout/cycle1"/>
    <dgm:cxn modelId="{6A786ECF-D010-477C-A719-DED003657609}" type="presOf" srcId="{08244032-5A96-4C1D-A44E-81539377124C}" destId="{868ACA54-85A7-4164-9A6B-31542BB31385}" srcOrd="0" destOrd="0" presId="urn:microsoft.com/office/officeart/2005/8/layout/cycle1"/>
    <dgm:cxn modelId="{6D21C5E0-4EA1-4E70-8E63-22027F580DED}" type="presOf" srcId="{0C627851-18C3-481D-AB2E-FDCB650AD189}" destId="{ABC5361E-B96A-4EB3-A010-FCB4FF9554B9}" srcOrd="0" destOrd="0" presId="urn:microsoft.com/office/officeart/2005/8/layout/cycle1"/>
    <dgm:cxn modelId="{B3B686E5-46D2-431F-A616-FB78AE9B335C}" srcId="{0C627851-18C3-481D-AB2E-FDCB650AD189}" destId="{222A8321-1BE6-4F2B-BA74-7BDA16F06C07}" srcOrd="3" destOrd="0" parTransId="{8E75C3A1-8DA5-4FC3-A2B9-0A8352C6F72D}" sibTransId="{08244032-5A96-4C1D-A44E-81539377124C}"/>
    <dgm:cxn modelId="{A0C41AF2-3AA7-498C-919A-95DC917F5606}" srcId="{0C627851-18C3-481D-AB2E-FDCB650AD189}" destId="{314E18F9-D889-4424-AF13-545B31BE6DFA}" srcOrd="4" destOrd="0" parTransId="{16FD2EFC-FD68-4F2F-9C1D-502EC2A6E531}" sibTransId="{DCA39C18-6B7F-457B-87C2-48CE80C8C094}"/>
    <dgm:cxn modelId="{59F8FAF4-B3A5-4D77-959D-B64040173FEE}" type="presOf" srcId="{801DDFCF-F8C8-4DFB-9FBB-4FEBEE328657}" destId="{3A9266EC-099D-46F5-B801-DA60F58123EB}" srcOrd="0" destOrd="0" presId="urn:microsoft.com/office/officeart/2005/8/layout/cycle1"/>
    <dgm:cxn modelId="{1CC0D4F8-8C24-4028-AFA0-896889A71389}" srcId="{0C627851-18C3-481D-AB2E-FDCB650AD189}" destId="{EC465EC7-BB6A-4A83-90FF-626E53CB7BE3}" srcOrd="1" destOrd="0" parTransId="{944B3823-C667-4F52-8F67-ECDEF1E5FAAF}" sibTransId="{8200A861-7447-4186-937D-ED6E849C2B47}"/>
    <dgm:cxn modelId="{CA0DAFA3-4B88-4BB5-9E9F-DEA3880F871B}" type="presParOf" srcId="{ABC5361E-B96A-4EB3-A010-FCB4FF9554B9}" destId="{B9FCD554-C32F-4DFD-B437-AD56DBEED7BD}" srcOrd="0" destOrd="0" presId="urn:microsoft.com/office/officeart/2005/8/layout/cycle1"/>
    <dgm:cxn modelId="{59A997F6-14F1-463D-B95E-477900135F5C}" type="presParOf" srcId="{ABC5361E-B96A-4EB3-A010-FCB4FF9554B9}" destId="{3A9266EC-099D-46F5-B801-DA60F58123EB}" srcOrd="1" destOrd="0" presId="urn:microsoft.com/office/officeart/2005/8/layout/cycle1"/>
    <dgm:cxn modelId="{45FD755E-9F7B-4B87-BC48-59355A81DF2D}" type="presParOf" srcId="{ABC5361E-B96A-4EB3-A010-FCB4FF9554B9}" destId="{FAAD6060-32AC-48FA-A11F-A820F310189C}" srcOrd="2" destOrd="0" presId="urn:microsoft.com/office/officeart/2005/8/layout/cycle1"/>
    <dgm:cxn modelId="{0A90DFFE-DCF9-4968-B155-8E59BE6714EB}" type="presParOf" srcId="{ABC5361E-B96A-4EB3-A010-FCB4FF9554B9}" destId="{F28E3454-28FB-4734-B5AD-AC1A08FC9BF4}" srcOrd="3" destOrd="0" presId="urn:microsoft.com/office/officeart/2005/8/layout/cycle1"/>
    <dgm:cxn modelId="{45D2CA9B-4D0C-4A5D-BC67-1CD179CF2CCE}" type="presParOf" srcId="{ABC5361E-B96A-4EB3-A010-FCB4FF9554B9}" destId="{37E435A2-FB66-44C7-86A4-185FE4DEFD8E}" srcOrd="4" destOrd="0" presId="urn:microsoft.com/office/officeart/2005/8/layout/cycle1"/>
    <dgm:cxn modelId="{0646B402-6149-4B95-A67A-7EE279428E3B}" type="presParOf" srcId="{ABC5361E-B96A-4EB3-A010-FCB4FF9554B9}" destId="{23F385B2-1DEE-44AA-B3FA-9DA264A334CA}" srcOrd="5" destOrd="0" presId="urn:microsoft.com/office/officeart/2005/8/layout/cycle1"/>
    <dgm:cxn modelId="{D63F1C12-D9BE-4DB2-A312-811E9D16A0B4}" type="presParOf" srcId="{ABC5361E-B96A-4EB3-A010-FCB4FF9554B9}" destId="{5574F92D-A031-4B23-8FAD-5EA5429483BD}" srcOrd="6" destOrd="0" presId="urn:microsoft.com/office/officeart/2005/8/layout/cycle1"/>
    <dgm:cxn modelId="{DD867112-54D5-4583-915A-2C3799F55CB2}" type="presParOf" srcId="{ABC5361E-B96A-4EB3-A010-FCB4FF9554B9}" destId="{A3E3FB1A-45FE-44E9-80E7-BDDC1C5510EB}" srcOrd="7" destOrd="0" presId="urn:microsoft.com/office/officeart/2005/8/layout/cycle1"/>
    <dgm:cxn modelId="{3DA9D4BD-00DF-412D-BCFB-1DF87A644ACD}" type="presParOf" srcId="{ABC5361E-B96A-4EB3-A010-FCB4FF9554B9}" destId="{AF90A95D-61EA-4692-AA28-25B3566F1264}" srcOrd="8" destOrd="0" presId="urn:microsoft.com/office/officeart/2005/8/layout/cycle1"/>
    <dgm:cxn modelId="{0031447F-BE52-4263-A775-1AE15305FBA5}" type="presParOf" srcId="{ABC5361E-B96A-4EB3-A010-FCB4FF9554B9}" destId="{FBD91F46-E32F-4991-AC48-6A6C822ADFA5}" srcOrd="9" destOrd="0" presId="urn:microsoft.com/office/officeart/2005/8/layout/cycle1"/>
    <dgm:cxn modelId="{B11B0DB2-6FA3-4FEE-8EF2-951B7F728448}" type="presParOf" srcId="{ABC5361E-B96A-4EB3-A010-FCB4FF9554B9}" destId="{F6120426-3E59-4C48-9019-C5E129C469C5}" srcOrd="10" destOrd="0" presId="urn:microsoft.com/office/officeart/2005/8/layout/cycle1"/>
    <dgm:cxn modelId="{CD526EE2-13D5-4FA0-92E7-56DC4A235CEC}" type="presParOf" srcId="{ABC5361E-B96A-4EB3-A010-FCB4FF9554B9}" destId="{868ACA54-85A7-4164-9A6B-31542BB31385}" srcOrd="11" destOrd="0" presId="urn:microsoft.com/office/officeart/2005/8/layout/cycle1"/>
    <dgm:cxn modelId="{FD126DB4-D1C6-4D3C-9D39-C27580098C01}" type="presParOf" srcId="{ABC5361E-B96A-4EB3-A010-FCB4FF9554B9}" destId="{D3A7EEC2-E4AF-4122-BFCC-BC5ABEF69C70}" srcOrd="12" destOrd="0" presId="urn:microsoft.com/office/officeart/2005/8/layout/cycle1"/>
    <dgm:cxn modelId="{7F7D5A41-30F5-4626-9377-509915789D0F}" type="presParOf" srcId="{ABC5361E-B96A-4EB3-A010-FCB4FF9554B9}" destId="{8D1C376F-1195-4D19-BAF1-9D254E6578D3}" srcOrd="13" destOrd="0" presId="urn:microsoft.com/office/officeart/2005/8/layout/cycle1"/>
    <dgm:cxn modelId="{BBBAF20E-68E8-4414-9751-584FE9B7E6DC}" type="presParOf" srcId="{ABC5361E-B96A-4EB3-A010-FCB4FF9554B9}" destId="{1F56E282-8BB2-4B22-BCC0-7592BBC45D6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266EC-099D-46F5-B801-DA60F58123EB}">
      <dsp:nvSpPr>
        <dsp:cNvPr id="0" name=""/>
        <dsp:cNvSpPr/>
      </dsp:nvSpPr>
      <dsp:spPr>
        <a:xfrm>
          <a:off x="2757112" y="26723"/>
          <a:ext cx="1732866" cy="1396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Valamilyen szintű neurális háló megvalósítása</a:t>
          </a:r>
          <a:endParaRPr lang="en-US" sz="1600" kern="1200" dirty="0"/>
        </a:p>
      </dsp:txBody>
      <dsp:txXfrm>
        <a:off x="2757112" y="26723"/>
        <a:ext cx="1732866" cy="1396137"/>
      </dsp:txXfrm>
    </dsp:sp>
    <dsp:sp modelId="{FAAD6060-32AC-48FA-A11F-A820F310189C}">
      <dsp:nvSpPr>
        <dsp:cNvPr id="0" name=""/>
        <dsp:cNvSpPr/>
      </dsp:nvSpPr>
      <dsp:spPr>
        <a:xfrm>
          <a:off x="250174" y="99193"/>
          <a:ext cx="4434173" cy="4434173"/>
        </a:xfrm>
        <a:prstGeom prst="circularArrow">
          <a:avLst>
            <a:gd name="adj1" fmla="val 5202"/>
            <a:gd name="adj2" fmla="val 336065"/>
            <a:gd name="adj3" fmla="val 21292623"/>
            <a:gd name="adj4" fmla="val 19979343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435A2-FB66-44C7-86A4-185FE4DEFD8E}">
      <dsp:nvSpPr>
        <dsp:cNvPr id="0" name=""/>
        <dsp:cNvSpPr/>
      </dsp:nvSpPr>
      <dsp:spPr>
        <a:xfrm>
          <a:off x="3458615" y="2332696"/>
          <a:ext cx="1759104" cy="118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Képfeldolgozás </a:t>
          </a:r>
          <a:r>
            <a:rPr lang="hu-HU" sz="1600" kern="1200" dirty="0" err="1"/>
            <a:t>konvolúciós</a:t>
          </a:r>
          <a:r>
            <a:rPr lang="hu-HU" sz="1600" kern="1200" dirty="0"/>
            <a:t> hálóval</a:t>
          </a:r>
          <a:endParaRPr lang="en-US" sz="1600" kern="1200" dirty="0"/>
        </a:p>
      </dsp:txBody>
      <dsp:txXfrm>
        <a:off x="3458615" y="2332696"/>
        <a:ext cx="1759104" cy="1182956"/>
      </dsp:txXfrm>
    </dsp:sp>
    <dsp:sp modelId="{23F385B2-1DEE-44AA-B3FA-9DA264A334CA}">
      <dsp:nvSpPr>
        <dsp:cNvPr id="0" name=""/>
        <dsp:cNvSpPr/>
      </dsp:nvSpPr>
      <dsp:spPr>
        <a:xfrm>
          <a:off x="250174" y="99193"/>
          <a:ext cx="4434173" cy="4434173"/>
        </a:xfrm>
        <a:prstGeom prst="circularArrow">
          <a:avLst>
            <a:gd name="adj1" fmla="val 5202"/>
            <a:gd name="adj2" fmla="val 336065"/>
            <a:gd name="adj3" fmla="val 4165531"/>
            <a:gd name="adj4" fmla="val 2254022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3FB1A-45FE-44E9-80E7-BDDC1C5510EB}">
      <dsp:nvSpPr>
        <dsp:cNvPr id="0" name=""/>
        <dsp:cNvSpPr/>
      </dsp:nvSpPr>
      <dsp:spPr>
        <a:xfrm>
          <a:off x="1958998" y="3691989"/>
          <a:ext cx="1016526" cy="118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Modell tanítása</a:t>
          </a:r>
          <a:endParaRPr lang="en-US" sz="1800" kern="1200" dirty="0"/>
        </a:p>
      </dsp:txBody>
      <dsp:txXfrm>
        <a:off x="1958998" y="3691989"/>
        <a:ext cx="1016526" cy="1182956"/>
      </dsp:txXfrm>
    </dsp:sp>
    <dsp:sp modelId="{AF90A95D-61EA-4692-AA28-25B3566F1264}">
      <dsp:nvSpPr>
        <dsp:cNvPr id="0" name=""/>
        <dsp:cNvSpPr/>
      </dsp:nvSpPr>
      <dsp:spPr>
        <a:xfrm>
          <a:off x="250174" y="99193"/>
          <a:ext cx="4434173" cy="4434173"/>
        </a:xfrm>
        <a:prstGeom prst="circularArrow">
          <a:avLst>
            <a:gd name="adj1" fmla="val 5202"/>
            <a:gd name="adj2" fmla="val 336065"/>
            <a:gd name="adj3" fmla="val 8209913"/>
            <a:gd name="adj4" fmla="val 629840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20426-3E59-4C48-9019-C5E129C469C5}">
      <dsp:nvSpPr>
        <dsp:cNvPr id="0" name=""/>
        <dsp:cNvSpPr/>
      </dsp:nvSpPr>
      <dsp:spPr>
        <a:xfrm>
          <a:off x="-288532" y="2332696"/>
          <a:ext cx="1769774" cy="118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Kísérletezgetés</a:t>
          </a:r>
          <a:endParaRPr lang="en-US" sz="1400" kern="1200" dirty="0"/>
        </a:p>
      </dsp:txBody>
      <dsp:txXfrm>
        <a:off x="-288532" y="2332696"/>
        <a:ext cx="1769774" cy="1182956"/>
      </dsp:txXfrm>
    </dsp:sp>
    <dsp:sp modelId="{868ACA54-85A7-4164-9A6B-31542BB31385}">
      <dsp:nvSpPr>
        <dsp:cNvPr id="0" name=""/>
        <dsp:cNvSpPr/>
      </dsp:nvSpPr>
      <dsp:spPr>
        <a:xfrm>
          <a:off x="250174" y="99193"/>
          <a:ext cx="4434173" cy="4434173"/>
        </a:xfrm>
        <a:prstGeom prst="circularArrow">
          <a:avLst>
            <a:gd name="adj1" fmla="val 5202"/>
            <a:gd name="adj2" fmla="val 336065"/>
            <a:gd name="adj3" fmla="val 12297153"/>
            <a:gd name="adj4" fmla="val 10771312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C376F-1195-4D19-BAF1-9D254E6578D3}">
      <dsp:nvSpPr>
        <dsp:cNvPr id="0" name=""/>
        <dsp:cNvSpPr/>
      </dsp:nvSpPr>
      <dsp:spPr>
        <a:xfrm>
          <a:off x="719499" y="133314"/>
          <a:ext cx="1182956" cy="118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Tesztelés</a:t>
          </a:r>
          <a:endParaRPr lang="en-US" sz="1400" kern="1200" dirty="0"/>
        </a:p>
      </dsp:txBody>
      <dsp:txXfrm>
        <a:off x="719499" y="133314"/>
        <a:ext cx="1182956" cy="1182956"/>
      </dsp:txXfrm>
    </dsp:sp>
    <dsp:sp modelId="{1F56E282-8BB2-4B22-BCC0-7592BBC45D65}">
      <dsp:nvSpPr>
        <dsp:cNvPr id="0" name=""/>
        <dsp:cNvSpPr/>
      </dsp:nvSpPr>
      <dsp:spPr>
        <a:xfrm>
          <a:off x="250174" y="99193"/>
          <a:ext cx="4434173" cy="4434173"/>
        </a:xfrm>
        <a:prstGeom prst="circularArrow">
          <a:avLst>
            <a:gd name="adj1" fmla="val 5202"/>
            <a:gd name="adj2" fmla="val 336065"/>
            <a:gd name="adj3" fmla="val 16372312"/>
            <a:gd name="adj4" fmla="val 15198888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97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12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881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3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997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66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32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384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391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21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47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53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19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74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66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304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27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8DA4F7-E803-4ED1-8A29-660BACF5E315}" type="datetimeFigureOut">
              <a:rPr lang="hu-HU" smtClean="0"/>
              <a:t>2024. 10. 17.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5B4C78-B22B-4EC6-85B5-057CDCF92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5260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7DA474-EDB2-97BD-C48E-130EFB39F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6" y="200026"/>
            <a:ext cx="11229974" cy="2814107"/>
          </a:xfrm>
        </p:spPr>
        <p:txBody>
          <a:bodyPr/>
          <a:lstStyle/>
          <a:p>
            <a:r>
              <a:rPr lang="hu-HU" dirty="0"/>
              <a:t>Adatelemzés mélytanulási módszerekkel</a:t>
            </a:r>
            <a:br>
              <a:rPr lang="hu-HU" dirty="0"/>
            </a:br>
            <a:r>
              <a:rPr lang="hu-HU" dirty="0"/>
              <a:t>Projektmunka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EE2E51-3F04-9050-B04C-2C2F05B5C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Tarsoly Levente – E1IK75</a:t>
            </a:r>
          </a:p>
          <a:p>
            <a:r>
              <a:rPr lang="hu-HU" sz="2400" dirty="0" err="1"/>
              <a:t>Czotter</a:t>
            </a:r>
            <a:r>
              <a:rPr lang="hu-HU" sz="2400" dirty="0"/>
              <a:t> Benedek – TFB4FY</a:t>
            </a:r>
          </a:p>
          <a:p>
            <a:r>
              <a:rPr lang="hu-HU" sz="2400" dirty="0"/>
              <a:t>Hermann Máté – T83K5I</a:t>
            </a:r>
          </a:p>
        </p:txBody>
      </p:sp>
    </p:spTree>
    <p:extLst>
      <p:ext uri="{BB962C8B-B14F-4D97-AF65-F5344CB8AC3E}">
        <p14:creationId xmlns:p14="http://schemas.microsoft.com/office/powerpoint/2010/main" val="2581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3089C227-3E30-B859-37B0-9D66F7DF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80" y="352427"/>
            <a:ext cx="4649787" cy="590549"/>
          </a:xfrm>
        </p:spPr>
        <p:txBody>
          <a:bodyPr/>
          <a:lstStyle/>
          <a:p>
            <a:r>
              <a:rPr lang="hu-HU" sz="3600" dirty="0"/>
              <a:t>Eddigi haladásunk: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FC2F406-4502-40BC-6C61-62A54E8D3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4937655" cy="4901671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</a:rPr>
              <a:t>Szöveg és szám felismerési feladat</a:t>
            </a:r>
          </a:p>
          <a:p>
            <a:r>
              <a:rPr lang="hu-HU" sz="2400" dirty="0">
                <a:solidFill>
                  <a:schemeClr val="tx1"/>
                </a:solidFill>
              </a:rPr>
              <a:t>Fájlok és mappák beolvasása és méretezése</a:t>
            </a:r>
          </a:p>
          <a:p>
            <a:r>
              <a:rPr lang="hu-HU" sz="2400" dirty="0">
                <a:solidFill>
                  <a:schemeClr val="tx1"/>
                </a:solidFill>
              </a:rPr>
              <a:t>Beolvasott képek megjelenítése: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E57AABA6-4CEF-FAB5-A76E-0D0774DD4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9066" y="352426"/>
            <a:ext cx="4665134" cy="590550"/>
          </a:xfrm>
        </p:spPr>
        <p:txBody>
          <a:bodyPr/>
          <a:lstStyle/>
          <a:p>
            <a:r>
              <a:rPr lang="hu-HU" sz="3600" dirty="0"/>
              <a:t>Amit tervezünk:</a:t>
            </a:r>
          </a:p>
        </p:txBody>
      </p:sp>
      <p:graphicFrame>
        <p:nvGraphicFramePr>
          <p:cNvPr id="12" name="Tartalom helye 7">
            <a:extLst>
              <a:ext uri="{FF2B5EF4-FFF2-40B4-BE49-F238E27FC236}">
                <a16:creationId xmlns:a16="http://schemas.microsoft.com/office/drawing/2014/main" id="{73A3AEF3-AB25-36F7-8CBD-32A28AF1829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62992419"/>
              </p:ext>
            </p:extLst>
          </p:nvPr>
        </p:nvGraphicFramePr>
        <p:xfrm>
          <a:off x="5806545" y="1262062"/>
          <a:ext cx="4929188" cy="490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0DF196AD-90D9-6E3E-E228-A66C83600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267" y="4160572"/>
            <a:ext cx="3283690" cy="17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2826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50</Words>
  <Application>Microsoft Office PowerPoint</Application>
  <PresentationFormat>Szélesvásznú</PresentationFormat>
  <Paragraphs>14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Szelet</vt:lpstr>
      <vt:lpstr>Adatelemzés mélytanulási módszerekkel Projektmunka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Hermann Máté Béla</dc:creator>
  <cp:lastModifiedBy>Hermann Máté Béla</cp:lastModifiedBy>
  <cp:revision>2</cp:revision>
  <dcterms:created xsi:type="dcterms:W3CDTF">2024-10-16T19:30:48Z</dcterms:created>
  <dcterms:modified xsi:type="dcterms:W3CDTF">2024-10-17T06:12:58Z</dcterms:modified>
</cp:coreProperties>
</file>