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29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1D7ABE-64AA-4339-A352-98D8F3FCB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57E0F2-43AB-42F2-A5CE-5822DAC0A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B414D2-79B0-4F95-86F1-F68A03C0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C957E1-F5DF-45D0-81CF-D89E1206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506FB2-0DE9-4AA9-BE24-5956291F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45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70D3A9-480C-46AA-952C-1CE089A8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9FBCF1C-C84F-4CF7-BAB3-3E6F1917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78B85A-8756-4ADE-8BD2-8AC4B103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53B517-99EF-4987-8868-A641D40D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3C8227-2DAF-4798-92D2-3AF908B2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444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110CC36-FAC4-4BED-8B35-13B514CA5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A45672C-4E5B-40FF-81E0-A8ECE52F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4BAEA7-8636-4BF5-BBE3-C7B391E7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772CC7-13AD-4F31-8DD8-736C1B30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B8ED52-DFAE-4120-B9C5-B8938ABC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8374D8-11FC-45C3-8E0D-8F5E070C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0411C-2FDB-4FBD-836B-70D833FA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76CCAF-DD0E-4348-A348-02863679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746EB2-239D-44DA-A131-59C8BF5B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333124-9960-47DF-B5A7-A32493EE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79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583DC0-C18E-43E5-A0DF-311C36E3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1AC750-CB87-4E5E-8851-3558F614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1F80D0-5481-4AA4-A271-0BDA5485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71DD1C-0BEB-40B6-8BAF-BE1613FF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08562E-BAC9-4A28-B337-0E025F98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37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CB2065-D969-42F6-B3BC-F428C46B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C81E5C-F17F-4FD1-B523-7F2D9C711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A9E270-185C-4F63-A3C9-E1442F914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765E86-B7E5-4EFD-B88A-636EA7DE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4E575E-2E98-43B6-8E0F-118102D0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D2AE5B-E403-42BD-B5BE-D36715B8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37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A965CF-B59D-413F-A277-63F66D5E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569737-B800-4D1B-8AE8-E465ECBF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15378EB-44E3-4EA7-B865-085DAA439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35D9F24-AC61-4A7E-92B1-72ABB79F9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F963F07-CBD2-4FF4-917A-70B6E7E7C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17EA23A-65B0-409C-9162-B2EBF7A3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D28ADF-100E-4003-86AE-E340484A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FC600E5-27AE-4A14-B2D5-5FA2E215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1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8BC20-9C5E-4186-B400-F07E504C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0656BF9-6EDF-47EF-9B41-42BAA12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09FC82-E5EF-49F6-8042-4B685573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9F9CB56-0D83-4A7B-855F-B8A02D34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3E15260-1C96-4BA9-BA27-92841F2B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BCA3315-DD5B-43EF-B976-F0D30B35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A14D10-993E-4793-AE13-8C655A22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77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C362B5-F436-4F53-9C82-58DE8B8C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194327-437E-415E-BFB3-B5583B61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ACFC6E-5C55-4E7A-9FC7-C08E19C8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BBE647-6688-4150-805E-64958138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DAF3C1-CCC6-4838-9053-368C16BD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A08F45-E550-4777-8CC8-B9433C92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7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0D7CF7-A9D9-4E82-AC0F-0D185FC1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A94971B-0272-4E43-B97D-7C398C393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A37CE4-A81B-4F76-A3B5-807DA5BA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D5988A-8738-4009-9ABE-25360F3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8AA9B68-16A7-4960-AD54-A3BAEA3F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924477-608C-479A-B214-A5894079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8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66C7713-F8CF-447C-B751-5A9B9C68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15B39C-06AE-4914-8B6A-BC26BF25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962531-F941-4E2E-AEFF-029D8693D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EEC6-8CF3-4828-AC76-7C7D4E5DBE18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947D1B-D5D2-4E45-A5C4-7B892E0E7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CC47EE-2C53-4751-AFB1-BD849CE8F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09A8-9DCB-4870-889D-3127AB73B5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25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A9F58-4057-4CBC-8087-C0CA6E7EF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Nyomtatók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234D3E-1BBB-424F-A2B7-04CDA8081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Készítette: Kovács Máté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1CD1AF5-00F1-48F1-A0E9-75263E136911}"/>
              </a:ext>
            </a:extLst>
          </p:cNvPr>
          <p:cNvSpPr/>
          <p:nvPr/>
        </p:nvSpPr>
        <p:spPr>
          <a:xfrm>
            <a:off x="8772089" y="0"/>
            <a:ext cx="27963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8ED65EC-4C43-46B4-B11A-6E6ACC841F91}"/>
              </a:ext>
            </a:extLst>
          </p:cNvPr>
          <p:cNvSpPr/>
          <p:nvPr/>
        </p:nvSpPr>
        <p:spPr>
          <a:xfrm>
            <a:off x="787167" y="0"/>
            <a:ext cx="27963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Ábra 6" descr="Nyomtató">
            <a:extLst>
              <a:ext uri="{FF2B5EF4-FFF2-40B4-BE49-F238E27FC236}">
                <a16:creationId xmlns:a16="http://schemas.microsoft.com/office/drawing/2014/main" id="{FC170E3D-A568-4B77-A9EB-48FFDECAB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0875" y="1724120"/>
            <a:ext cx="3409760" cy="3409760"/>
          </a:xfrm>
          <a:prstGeom prst="rect">
            <a:avLst/>
          </a:prstGeom>
        </p:spPr>
      </p:pic>
      <p:pic>
        <p:nvPicPr>
          <p:cNvPr id="5" name="Ábra 4" descr="Fax">
            <a:extLst>
              <a:ext uri="{FF2B5EF4-FFF2-40B4-BE49-F238E27FC236}">
                <a16:creationId xmlns:a16="http://schemas.microsoft.com/office/drawing/2014/main" id="{24690D3C-0D7F-4A2C-BDFC-338A7BC0B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274" y="1352360"/>
            <a:ext cx="3807203" cy="380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24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17CAC8-7818-43E4-A627-4A655079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56" y="263547"/>
            <a:ext cx="5568287" cy="1325563"/>
          </a:xfrm>
        </p:spPr>
        <p:txBody>
          <a:bodyPr/>
          <a:lstStyle/>
          <a:p>
            <a:pPr algn="ctr"/>
            <a:r>
              <a:rPr lang="hu-HU" b="1" dirty="0">
                <a:latin typeface="Bookman Old Style" panose="02050604050505020204" pitchFamily="18" charset="0"/>
              </a:rPr>
              <a:t>Nyomtató fajták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808C187-9855-4FDF-85F3-E69538D62096}"/>
              </a:ext>
            </a:extLst>
          </p:cNvPr>
          <p:cNvSpPr/>
          <p:nvPr/>
        </p:nvSpPr>
        <p:spPr>
          <a:xfrm rot="21263323">
            <a:off x="-5125872" y="-354843"/>
            <a:ext cx="27963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 descr="Fax">
            <a:extLst>
              <a:ext uri="{FF2B5EF4-FFF2-40B4-BE49-F238E27FC236}">
                <a16:creationId xmlns:a16="http://schemas.microsoft.com/office/drawing/2014/main" id="{88E024D9-B054-46C2-AD5D-59D05CEC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65" y="193957"/>
            <a:ext cx="1460000" cy="1460000"/>
          </a:xfrm>
          <a:prstGeom prst="rect">
            <a:avLst/>
          </a:prstGeom>
        </p:spPr>
      </p:pic>
      <p:pic>
        <p:nvPicPr>
          <p:cNvPr id="7" name="Ábra 6" descr="Nyomtató">
            <a:extLst>
              <a:ext uri="{FF2B5EF4-FFF2-40B4-BE49-F238E27FC236}">
                <a16:creationId xmlns:a16="http://schemas.microsoft.com/office/drawing/2014/main" id="{F620FA91-6494-4D86-A5CC-10107669B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4925" y="162470"/>
            <a:ext cx="1527718" cy="1527718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E2163C4-F1D7-4366-922A-9BEF9908E489}"/>
              </a:ext>
            </a:extLst>
          </p:cNvPr>
          <p:cNvSpPr/>
          <p:nvPr/>
        </p:nvSpPr>
        <p:spPr>
          <a:xfrm rot="1042437">
            <a:off x="14666267" y="455016"/>
            <a:ext cx="27963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C85DC17-805B-43BE-895B-3C397EB7814B}"/>
              </a:ext>
            </a:extLst>
          </p:cNvPr>
          <p:cNvSpPr txBox="1"/>
          <p:nvPr/>
        </p:nvSpPr>
        <p:spPr>
          <a:xfrm>
            <a:off x="1094465" y="2210938"/>
            <a:ext cx="313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ookman Old Style" panose="02050604050505020204" pitchFamily="18" charset="0"/>
              </a:rPr>
              <a:t>Tintasugaras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5589074-BFBD-450D-8D1C-70201221E4D0}"/>
              </a:ext>
            </a:extLst>
          </p:cNvPr>
          <p:cNvSpPr txBox="1"/>
          <p:nvPr/>
        </p:nvSpPr>
        <p:spPr>
          <a:xfrm>
            <a:off x="7740186" y="2210937"/>
            <a:ext cx="335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ookman Old Style" panose="02050604050505020204" pitchFamily="18" charset="0"/>
              </a:rPr>
              <a:t>Lézernyomató</a:t>
            </a:r>
            <a:endParaRPr lang="hu-HU" dirty="0">
              <a:latin typeface="Bookman Old Style" panose="020506040505050202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45D116D-18FC-48AD-B94D-05E7C8B7C8E0}"/>
              </a:ext>
            </a:extLst>
          </p:cNvPr>
          <p:cNvSpPr txBox="1"/>
          <p:nvPr/>
        </p:nvSpPr>
        <p:spPr>
          <a:xfrm>
            <a:off x="836056" y="3679506"/>
            <a:ext cx="387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ookman Old Style" panose="02050604050505020204" pitchFamily="18" charset="0"/>
              </a:rPr>
              <a:t>Mátrixnyomtató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DD22B52-354F-4AA9-BDA4-C2D015B9C2B3}"/>
              </a:ext>
            </a:extLst>
          </p:cNvPr>
          <p:cNvSpPr txBox="1"/>
          <p:nvPr/>
        </p:nvSpPr>
        <p:spPr>
          <a:xfrm>
            <a:off x="7904911" y="3677567"/>
            <a:ext cx="302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ookman Old Style" panose="02050604050505020204" pitchFamily="18" charset="0"/>
              </a:rPr>
              <a:t>Hőnyomtató</a:t>
            </a:r>
            <a:endParaRPr lang="hu-H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61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Szélesvásznú</PresentationFormat>
  <Paragraphs>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Office-téma</vt:lpstr>
      <vt:lpstr>Nyomtatók</vt:lpstr>
      <vt:lpstr>Nyomtató fajták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Nyomtatók</dc:title>
  <dc:creator>Kovács Máté</dc:creator>
  <cp:lastModifiedBy>Kovács Máté</cp:lastModifiedBy>
  <cp:revision>2</cp:revision>
  <dcterms:created xsi:type="dcterms:W3CDTF">2023-03-31T08:29:35Z</dcterms:created>
  <dcterms:modified xsi:type="dcterms:W3CDTF">2023-03-31T08:37:10Z</dcterms:modified>
</cp:coreProperties>
</file>