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64" r:id="rId4"/>
    <p:sldId id="294" r:id="rId5"/>
    <p:sldId id="262" r:id="rId6"/>
    <p:sldId id="295" r:id="rId7"/>
    <p:sldId id="258" r:id="rId8"/>
    <p:sldId id="296" r:id="rId9"/>
    <p:sldId id="271" r:id="rId10"/>
    <p:sldId id="297" r:id="rId11"/>
    <p:sldId id="263" r:id="rId12"/>
    <p:sldId id="298" r:id="rId13"/>
    <p:sldId id="261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-18"/>
      <p:regular r:id="rId17"/>
    </p:embeddedFont>
    <p:embeddedFont>
      <p:font typeface="Didact Gothic" panose="00000500000000000000" pitchFamily="2" charset="0"/>
      <p:regular r:id="rId18"/>
    </p:embeddedFont>
    <p:embeddedFont>
      <p:font typeface="Impact" panose="020B0806030902050204" pitchFamily="34" charset="0"/>
      <p:regular r:id="rId19"/>
    </p:embeddedFont>
    <p:embeddedFont>
      <p:font typeface="Roboto Black" panose="02000000000000000000" pitchFamily="2" charset="0"/>
      <p:bold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ono Thin" panose="00000009000000000000" pitchFamily="49" charset="0"/>
      <p:regular r:id="rId26"/>
      <p:bold r:id="rId27"/>
      <p:italic r:id="rId28"/>
      <p:boldItalic r:id="rId29"/>
    </p:embeddedFont>
    <p:embeddedFont>
      <p:font typeface="Roboto Thin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AB8B86-32FA-4FF4-A329-1BBB5C7AF1EB}">
  <a:tblStyle styleId="{E4AB8B86-32FA-4FF4-A329-1BBB5C7AF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>
        <p:scale>
          <a:sx n="66" d="100"/>
          <a:sy n="66" d="100"/>
        </p:scale>
        <p:origin x="354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77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89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27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33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3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848977" y="2003685"/>
            <a:ext cx="3911199" cy="795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>
                <a:solidFill>
                  <a:schemeClr val="accent1"/>
                </a:solidFill>
              </a:rPr>
              <a:t>A PROJEKTÜNK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 rot="21191209">
            <a:off x="5509342" y="4131781"/>
            <a:ext cx="807405" cy="804496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4998463" y="4434692"/>
            <a:ext cx="541304" cy="535782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302434" y="75508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4632509" y="1125313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 rot="5400000">
            <a:off x="4067128" y="416902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432903" y="3942070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2690651">
            <a:off x="4166699" y="3848174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150871" y="103006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245603" y="20081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245603" y="274162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5245603" y="347491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509904" y="3983597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331444" y="4560949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504891" y="4191919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7564324" y="3596710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527481" y="4400006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7746182" y="3596710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519597" y="2335047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3128324" y="45259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503208" y="4730570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8297827" y="3596710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8404773" y="3593663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605595" y="4116274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753812" y="4116274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889816" y="4116274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8131254" y="4116274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1;p22">
            <a:extLst>
              <a:ext uri="{FF2B5EF4-FFF2-40B4-BE49-F238E27FC236}">
                <a16:creationId xmlns:a16="http://schemas.microsoft.com/office/drawing/2014/main" id="{9EE2A0B2-27F3-B32B-1D4A-05970644DBC9}"/>
              </a:ext>
            </a:extLst>
          </p:cNvPr>
          <p:cNvSpPr/>
          <p:nvPr/>
        </p:nvSpPr>
        <p:spPr>
          <a:xfrm rot="5400000">
            <a:off x="6292126" y="4334320"/>
            <a:ext cx="750179" cy="742526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9;p23">
            <a:extLst>
              <a:ext uri="{FF2B5EF4-FFF2-40B4-BE49-F238E27FC236}">
                <a16:creationId xmlns:a16="http://schemas.microsoft.com/office/drawing/2014/main" id="{A3B8B9D0-00B6-D667-16B3-2AB524D67D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72357" y="69274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munkafolyamatok haladása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" name="Google Shape;220;p23">
            <a:extLst>
              <a:ext uri="{FF2B5EF4-FFF2-40B4-BE49-F238E27FC236}">
                <a16:creationId xmlns:a16="http://schemas.microsoft.com/office/drawing/2014/main" id="{D8CEBA8D-0F18-A58B-FD2D-1B00C14571D4}"/>
              </a:ext>
            </a:extLst>
          </p:cNvPr>
          <p:cNvSpPr txBox="1">
            <a:spLocks/>
          </p:cNvSpPr>
          <p:nvPr/>
        </p:nvSpPr>
        <p:spPr>
          <a:xfrm>
            <a:off x="9628257" y="47209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2" name="Google Shape;221;p23">
            <a:extLst>
              <a:ext uri="{FF2B5EF4-FFF2-40B4-BE49-F238E27FC236}">
                <a16:creationId xmlns:a16="http://schemas.microsoft.com/office/drawing/2014/main" id="{26E3AA15-A619-1645-3BD3-0CA52205300D}"/>
              </a:ext>
            </a:extLst>
          </p:cNvPr>
          <p:cNvSpPr txBox="1">
            <a:spLocks/>
          </p:cNvSpPr>
          <p:nvPr/>
        </p:nvSpPr>
        <p:spPr>
          <a:xfrm>
            <a:off x="10885645" y="2674492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projekt elkészült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3" name="Google Shape;222;p23">
            <a:extLst>
              <a:ext uri="{FF2B5EF4-FFF2-40B4-BE49-F238E27FC236}">
                <a16:creationId xmlns:a16="http://schemas.microsoft.com/office/drawing/2014/main" id="{77320F4C-80B9-58CC-949B-89689CC17605}"/>
              </a:ext>
            </a:extLst>
          </p:cNvPr>
          <p:cNvSpPr txBox="1">
            <a:spLocks/>
          </p:cNvSpPr>
          <p:nvPr/>
        </p:nvSpPr>
        <p:spPr>
          <a:xfrm>
            <a:off x="9641545" y="24258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05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14" name="Google Shape;223;p23">
            <a:extLst>
              <a:ext uri="{FF2B5EF4-FFF2-40B4-BE49-F238E27FC236}">
                <a16:creationId xmlns:a16="http://schemas.microsoft.com/office/drawing/2014/main" id="{0D2A4815-05ED-298D-3E66-8D5D38E67CB1}"/>
              </a:ext>
            </a:extLst>
          </p:cNvPr>
          <p:cNvSpPr txBox="1">
            <a:spLocks/>
          </p:cNvSpPr>
          <p:nvPr/>
        </p:nvSpPr>
        <p:spPr>
          <a:xfrm>
            <a:off x="10898933" y="463569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Csapatmunka összegzése, projekt állapota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5" name="Google Shape;224;p23">
            <a:extLst>
              <a:ext uri="{FF2B5EF4-FFF2-40B4-BE49-F238E27FC236}">
                <a16:creationId xmlns:a16="http://schemas.microsoft.com/office/drawing/2014/main" id="{7D18A924-637B-8BDC-50E3-21A056AE6E12}"/>
              </a:ext>
            </a:extLst>
          </p:cNvPr>
          <p:cNvSpPr txBox="1">
            <a:spLocks/>
          </p:cNvSpPr>
          <p:nvPr/>
        </p:nvSpPr>
        <p:spPr>
          <a:xfrm>
            <a:off x="9654833" y="439494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06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16" name="Google Shape;225;p23">
            <a:extLst>
              <a:ext uri="{FF2B5EF4-FFF2-40B4-BE49-F238E27FC236}">
                <a16:creationId xmlns:a16="http://schemas.microsoft.com/office/drawing/2014/main" id="{E1C7AF37-41D3-0EFA-5CBA-35B6B1887CB9}"/>
              </a:ext>
            </a:extLst>
          </p:cNvPr>
          <p:cNvSpPr txBox="1">
            <a:spLocks/>
          </p:cNvSpPr>
          <p:nvPr/>
        </p:nvSpPr>
        <p:spPr>
          <a:xfrm>
            <a:off x="-3393493" y="856122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>
                <a:solidFill>
                  <a:schemeClr val="accent1"/>
                </a:solidFill>
              </a:rPr>
              <a:t>Információk a csapatról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C624EB8B-7B40-8300-5E76-170084A2A8AF}"/>
              </a:ext>
            </a:extLst>
          </p:cNvPr>
          <p:cNvSpPr txBox="1">
            <a:spLocks/>
          </p:cNvSpPr>
          <p:nvPr/>
        </p:nvSpPr>
        <p:spPr>
          <a:xfrm>
            <a:off x="-1868244" y="59239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01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18" name="Google Shape;227;p23">
            <a:extLst>
              <a:ext uri="{FF2B5EF4-FFF2-40B4-BE49-F238E27FC236}">
                <a16:creationId xmlns:a16="http://schemas.microsoft.com/office/drawing/2014/main" id="{2ACA0B87-7F24-8D52-1636-52A0C8968B98}"/>
              </a:ext>
            </a:extLst>
          </p:cNvPr>
          <p:cNvSpPr txBox="1">
            <a:spLocks/>
          </p:cNvSpPr>
          <p:nvPr/>
        </p:nvSpPr>
        <p:spPr>
          <a:xfrm>
            <a:off x="-3356106" y="3259913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feladatok kiosztása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9" name="Google Shape;228;p23">
            <a:extLst>
              <a:ext uri="{FF2B5EF4-FFF2-40B4-BE49-F238E27FC236}">
                <a16:creationId xmlns:a16="http://schemas.microsoft.com/office/drawing/2014/main" id="{8904D507-9CEE-A468-4766-4E9A3032B735}"/>
              </a:ext>
            </a:extLst>
          </p:cNvPr>
          <p:cNvSpPr txBox="1">
            <a:spLocks/>
          </p:cNvSpPr>
          <p:nvPr/>
        </p:nvSpPr>
        <p:spPr>
          <a:xfrm>
            <a:off x="-1976331" y="30112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0" name="Google Shape;229;p23">
            <a:extLst>
              <a:ext uri="{FF2B5EF4-FFF2-40B4-BE49-F238E27FC236}">
                <a16:creationId xmlns:a16="http://schemas.microsoft.com/office/drawing/2014/main" id="{036122A5-F75A-F1D5-47D3-A6DA13C2729F}"/>
              </a:ext>
            </a:extLst>
          </p:cNvPr>
          <p:cNvSpPr txBox="1">
            <a:spLocks/>
          </p:cNvSpPr>
          <p:nvPr/>
        </p:nvSpPr>
        <p:spPr>
          <a:xfrm>
            <a:off x="-4401423" y="503153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pt-BR">
                <a:solidFill>
                  <a:schemeClr val="accent1"/>
                </a:solidFill>
              </a:rPr>
              <a:t>A csapat célja a projektmunka során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1" name="Google Shape;230;p23">
            <a:extLst>
              <a:ext uri="{FF2B5EF4-FFF2-40B4-BE49-F238E27FC236}">
                <a16:creationId xmlns:a16="http://schemas.microsoft.com/office/drawing/2014/main" id="{21BE2E2F-A4A5-EA4E-D9D1-3C7DBBD7B12A}"/>
              </a:ext>
            </a:extLst>
          </p:cNvPr>
          <p:cNvSpPr txBox="1">
            <a:spLocks/>
          </p:cNvSpPr>
          <p:nvPr/>
        </p:nvSpPr>
        <p:spPr>
          <a:xfrm>
            <a:off x="-2299598" y="4790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22" name="Google Shape;231;p23">
            <a:extLst>
              <a:ext uri="{FF2B5EF4-FFF2-40B4-BE49-F238E27FC236}">
                <a16:creationId xmlns:a16="http://schemas.microsoft.com/office/drawing/2014/main" id="{A7BA7CD1-27A1-E5C8-32AA-661BCC8CD4F1}"/>
              </a:ext>
            </a:extLst>
          </p:cNvPr>
          <p:cNvSpPr txBox="1">
            <a:spLocks/>
          </p:cNvSpPr>
          <p:nvPr/>
        </p:nvSpPr>
        <p:spPr>
          <a:xfrm>
            <a:off x="-4052331" y="635033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/>
              <a:t>A csapat</a:t>
            </a:r>
            <a:endParaRPr lang="hu-HU" dirty="0"/>
          </a:p>
        </p:txBody>
      </p:sp>
      <p:sp>
        <p:nvSpPr>
          <p:cNvPr id="23" name="Google Shape;232;p23">
            <a:extLst>
              <a:ext uri="{FF2B5EF4-FFF2-40B4-BE49-F238E27FC236}">
                <a16:creationId xmlns:a16="http://schemas.microsoft.com/office/drawing/2014/main" id="{0BDD578C-B58F-504F-E40D-72A8277C558F}"/>
              </a:ext>
            </a:extLst>
          </p:cNvPr>
          <p:cNvSpPr txBox="1">
            <a:spLocks/>
          </p:cNvSpPr>
          <p:nvPr/>
        </p:nvSpPr>
        <p:spPr>
          <a:xfrm>
            <a:off x="-4160418" y="30814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Munka felosztása</a:t>
            </a:r>
            <a:endParaRPr lang="hu-HU" dirty="0"/>
          </a:p>
        </p:txBody>
      </p:sp>
      <p:sp>
        <p:nvSpPr>
          <p:cNvPr id="24" name="Google Shape;233;p23">
            <a:extLst>
              <a:ext uri="{FF2B5EF4-FFF2-40B4-BE49-F238E27FC236}">
                <a16:creationId xmlns:a16="http://schemas.microsoft.com/office/drawing/2014/main" id="{C70AAB0B-73FD-1B69-1218-67F5DD26159B}"/>
              </a:ext>
            </a:extLst>
          </p:cNvPr>
          <p:cNvSpPr txBox="1">
            <a:spLocks/>
          </p:cNvSpPr>
          <p:nvPr/>
        </p:nvSpPr>
        <p:spPr>
          <a:xfrm>
            <a:off x="-4483685" y="4846892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Célunk</a:t>
            </a:r>
            <a:endParaRPr lang="hu-HU" dirty="0"/>
          </a:p>
        </p:txBody>
      </p:sp>
      <p:sp>
        <p:nvSpPr>
          <p:cNvPr id="25" name="Google Shape;234;p23">
            <a:extLst>
              <a:ext uri="{FF2B5EF4-FFF2-40B4-BE49-F238E27FC236}">
                <a16:creationId xmlns:a16="http://schemas.microsoft.com/office/drawing/2014/main" id="{0C9F8E31-ACFC-6619-50A8-03214338237E}"/>
              </a:ext>
            </a:extLst>
          </p:cNvPr>
          <p:cNvSpPr txBox="1">
            <a:spLocks/>
          </p:cNvSpPr>
          <p:nvPr/>
        </p:nvSpPr>
        <p:spPr>
          <a:xfrm>
            <a:off x="10885645" y="6216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folyamata</a:t>
            </a:r>
            <a:endParaRPr lang="hu-HU" dirty="0"/>
          </a:p>
        </p:txBody>
      </p:sp>
      <p:sp>
        <p:nvSpPr>
          <p:cNvPr id="26" name="Google Shape;235;p23">
            <a:extLst>
              <a:ext uri="{FF2B5EF4-FFF2-40B4-BE49-F238E27FC236}">
                <a16:creationId xmlns:a16="http://schemas.microsoft.com/office/drawing/2014/main" id="{09C0FB03-2B07-CC50-0246-876457F744F3}"/>
              </a:ext>
            </a:extLst>
          </p:cNvPr>
          <p:cNvSpPr txBox="1">
            <a:spLocks/>
          </p:cNvSpPr>
          <p:nvPr/>
        </p:nvSpPr>
        <p:spPr>
          <a:xfrm>
            <a:off x="10898933" y="2436530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befejezése</a:t>
            </a:r>
            <a:endParaRPr lang="hu-HU" dirty="0"/>
          </a:p>
        </p:txBody>
      </p:sp>
      <p:sp>
        <p:nvSpPr>
          <p:cNvPr id="27" name="Google Shape;236;p23">
            <a:extLst>
              <a:ext uri="{FF2B5EF4-FFF2-40B4-BE49-F238E27FC236}">
                <a16:creationId xmlns:a16="http://schemas.microsoft.com/office/drawing/2014/main" id="{91E8B355-C3B1-2891-3789-127BCD809458}"/>
              </a:ext>
            </a:extLst>
          </p:cNvPr>
          <p:cNvSpPr txBox="1">
            <a:spLocks/>
          </p:cNvSpPr>
          <p:nvPr/>
        </p:nvSpPr>
        <p:spPr>
          <a:xfrm>
            <a:off x="10912221" y="4451044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Összegzés</a:t>
            </a:r>
            <a:endParaRPr lang="hu-HU" dirty="0"/>
          </a:p>
        </p:txBody>
      </p:sp>
      <p:sp>
        <p:nvSpPr>
          <p:cNvPr id="28" name="Google Shape;237;p23">
            <a:extLst>
              <a:ext uri="{FF2B5EF4-FFF2-40B4-BE49-F238E27FC236}">
                <a16:creationId xmlns:a16="http://schemas.microsoft.com/office/drawing/2014/main" id="{12795FF1-E1D3-7815-6532-06E5C101B806}"/>
              </a:ext>
            </a:extLst>
          </p:cNvPr>
          <p:cNvSpPr/>
          <p:nvPr/>
        </p:nvSpPr>
        <p:spPr>
          <a:xfrm>
            <a:off x="9784582" y="406668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47;p23">
            <a:extLst>
              <a:ext uri="{FF2B5EF4-FFF2-40B4-BE49-F238E27FC236}">
                <a16:creationId xmlns:a16="http://schemas.microsoft.com/office/drawing/2014/main" id="{168D4E8E-A918-81CF-D060-BDB7ADE993D1}"/>
              </a:ext>
            </a:extLst>
          </p:cNvPr>
          <p:cNvSpPr/>
          <p:nvPr/>
        </p:nvSpPr>
        <p:spPr>
          <a:xfrm>
            <a:off x="9777734" y="126191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55;p23">
            <a:extLst>
              <a:ext uri="{FF2B5EF4-FFF2-40B4-BE49-F238E27FC236}">
                <a16:creationId xmlns:a16="http://schemas.microsoft.com/office/drawing/2014/main" id="{C6671CBF-6727-45B6-92FA-E0CC49415492}"/>
              </a:ext>
            </a:extLst>
          </p:cNvPr>
          <p:cNvSpPr/>
          <p:nvPr/>
        </p:nvSpPr>
        <p:spPr>
          <a:xfrm>
            <a:off x="9715561" y="216611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56;p23">
            <a:extLst>
              <a:ext uri="{FF2B5EF4-FFF2-40B4-BE49-F238E27FC236}">
                <a16:creationId xmlns:a16="http://schemas.microsoft.com/office/drawing/2014/main" id="{33383117-48D6-85BA-E8B9-B10F8AEB05B5}"/>
              </a:ext>
            </a:extLst>
          </p:cNvPr>
          <p:cNvSpPr/>
          <p:nvPr/>
        </p:nvSpPr>
        <p:spPr>
          <a:xfrm>
            <a:off x="9693956" y="421422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32" name="Google Shape;249;p23">
            <a:extLst>
              <a:ext uri="{FF2B5EF4-FFF2-40B4-BE49-F238E27FC236}">
                <a16:creationId xmlns:a16="http://schemas.microsoft.com/office/drawing/2014/main" id="{BC4C0ED7-3044-EBD9-4778-21437471737C}"/>
              </a:ext>
            </a:extLst>
          </p:cNvPr>
          <p:cNvSpPr/>
          <p:nvPr/>
        </p:nvSpPr>
        <p:spPr>
          <a:xfrm>
            <a:off x="9782008" y="3153644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50;p23">
            <a:extLst>
              <a:ext uri="{FF2B5EF4-FFF2-40B4-BE49-F238E27FC236}">
                <a16:creationId xmlns:a16="http://schemas.microsoft.com/office/drawing/2014/main" id="{F0875995-99AB-5522-04F4-D57879252103}"/>
              </a:ext>
            </a:extLst>
          </p:cNvPr>
          <p:cNvSpPr/>
          <p:nvPr/>
        </p:nvSpPr>
        <p:spPr>
          <a:xfrm>
            <a:off x="9755872" y="3254539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51;p23">
            <a:extLst>
              <a:ext uri="{FF2B5EF4-FFF2-40B4-BE49-F238E27FC236}">
                <a16:creationId xmlns:a16="http://schemas.microsoft.com/office/drawing/2014/main" id="{BA753833-7D97-E78D-880B-85C469173B53}"/>
              </a:ext>
            </a:extLst>
          </p:cNvPr>
          <p:cNvSpPr/>
          <p:nvPr/>
        </p:nvSpPr>
        <p:spPr>
          <a:xfrm>
            <a:off x="10077832" y="3153643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52;p23">
            <a:extLst>
              <a:ext uri="{FF2B5EF4-FFF2-40B4-BE49-F238E27FC236}">
                <a16:creationId xmlns:a16="http://schemas.microsoft.com/office/drawing/2014/main" id="{716E7194-FF44-DF7C-512D-FFF547A85552}"/>
              </a:ext>
            </a:extLst>
          </p:cNvPr>
          <p:cNvSpPr/>
          <p:nvPr/>
        </p:nvSpPr>
        <p:spPr>
          <a:xfrm>
            <a:off x="10051681" y="3254088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53;p23">
            <a:extLst>
              <a:ext uri="{FF2B5EF4-FFF2-40B4-BE49-F238E27FC236}">
                <a16:creationId xmlns:a16="http://schemas.microsoft.com/office/drawing/2014/main" id="{97012D47-5FFE-726B-6E3C-DF9C9290EF26}"/>
              </a:ext>
            </a:extLst>
          </p:cNvPr>
          <p:cNvSpPr/>
          <p:nvPr/>
        </p:nvSpPr>
        <p:spPr>
          <a:xfrm>
            <a:off x="9893910" y="3311410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54;p23">
            <a:extLst>
              <a:ext uri="{FF2B5EF4-FFF2-40B4-BE49-F238E27FC236}">
                <a16:creationId xmlns:a16="http://schemas.microsoft.com/office/drawing/2014/main" id="{7C7A13C4-C515-4582-8861-3C7C562CFAD0}"/>
              </a:ext>
            </a:extLst>
          </p:cNvPr>
          <p:cNvSpPr/>
          <p:nvPr/>
        </p:nvSpPr>
        <p:spPr>
          <a:xfrm>
            <a:off x="9922805" y="3195374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639;p32">
            <a:extLst>
              <a:ext uri="{FF2B5EF4-FFF2-40B4-BE49-F238E27FC236}">
                <a16:creationId xmlns:a16="http://schemas.microsoft.com/office/drawing/2014/main" id="{186E4964-B81D-A6D2-6A58-870390A124F0}"/>
              </a:ext>
            </a:extLst>
          </p:cNvPr>
          <p:cNvGrpSpPr/>
          <p:nvPr/>
        </p:nvGrpSpPr>
        <p:grpSpPr>
          <a:xfrm>
            <a:off x="9785169" y="4909037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45" name="Google Shape;640;p32">
              <a:extLst>
                <a:ext uri="{FF2B5EF4-FFF2-40B4-BE49-F238E27FC236}">
                  <a16:creationId xmlns:a16="http://schemas.microsoft.com/office/drawing/2014/main" id="{BA67D362-C1C6-CDB3-C853-726E1FE3A065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1;p32">
              <a:extLst>
                <a:ext uri="{FF2B5EF4-FFF2-40B4-BE49-F238E27FC236}">
                  <a16:creationId xmlns:a16="http://schemas.microsoft.com/office/drawing/2014/main" id="{98F23BB7-5D59-0CF0-7294-6B08C61E6214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2;p32">
              <a:extLst>
                <a:ext uri="{FF2B5EF4-FFF2-40B4-BE49-F238E27FC236}">
                  <a16:creationId xmlns:a16="http://schemas.microsoft.com/office/drawing/2014/main" id="{2D97E9AE-F6BC-FB32-5F13-9911CBA22E6A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575;p30">
            <a:extLst>
              <a:ext uri="{FF2B5EF4-FFF2-40B4-BE49-F238E27FC236}">
                <a16:creationId xmlns:a16="http://schemas.microsoft.com/office/drawing/2014/main" id="{D1838852-571C-B7F8-B8AF-2C1F3390AF4B}"/>
              </a:ext>
            </a:extLst>
          </p:cNvPr>
          <p:cNvSpPr/>
          <p:nvPr/>
        </p:nvSpPr>
        <p:spPr>
          <a:xfrm>
            <a:off x="3587413" y="519988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76;p30">
            <a:extLst>
              <a:ext uri="{FF2B5EF4-FFF2-40B4-BE49-F238E27FC236}">
                <a16:creationId xmlns:a16="http://schemas.microsoft.com/office/drawing/2014/main" id="{EF016D32-C81C-7A8E-F681-396F40CE55B3}"/>
              </a:ext>
            </a:extLst>
          </p:cNvPr>
          <p:cNvSpPr>
            <a:spLocks/>
          </p:cNvSpPr>
          <p:nvPr/>
        </p:nvSpPr>
        <p:spPr>
          <a:xfrm>
            <a:off x="3384742" y="646021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77;p30">
            <a:extLst>
              <a:ext uri="{FF2B5EF4-FFF2-40B4-BE49-F238E27FC236}">
                <a16:creationId xmlns:a16="http://schemas.microsoft.com/office/drawing/2014/main" id="{EFC3A071-C8EC-F24B-22C1-A85D0C1CB8F8}"/>
              </a:ext>
            </a:extLst>
          </p:cNvPr>
          <p:cNvSpPr/>
          <p:nvPr/>
        </p:nvSpPr>
        <p:spPr>
          <a:xfrm>
            <a:off x="4081656" y="5584270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78;p30">
            <a:extLst>
              <a:ext uri="{FF2B5EF4-FFF2-40B4-BE49-F238E27FC236}">
                <a16:creationId xmlns:a16="http://schemas.microsoft.com/office/drawing/2014/main" id="{70AA6682-2C08-3717-EF62-4E2E0B7E9917}"/>
              </a:ext>
            </a:extLst>
          </p:cNvPr>
          <p:cNvSpPr/>
          <p:nvPr/>
        </p:nvSpPr>
        <p:spPr>
          <a:xfrm>
            <a:off x="3737203" y="5332288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79;p30">
            <a:extLst>
              <a:ext uri="{FF2B5EF4-FFF2-40B4-BE49-F238E27FC236}">
                <a16:creationId xmlns:a16="http://schemas.microsoft.com/office/drawing/2014/main" id="{2AE356D8-863D-B664-4A39-6A860D1FA3C4}"/>
              </a:ext>
            </a:extLst>
          </p:cNvPr>
          <p:cNvSpPr/>
          <p:nvPr/>
        </p:nvSpPr>
        <p:spPr>
          <a:xfrm>
            <a:off x="3645896" y="5311966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A8E8E9F4-7C1F-F1E9-EEAF-36C3E29D879A}"/>
              </a:ext>
            </a:extLst>
          </p:cNvPr>
          <p:cNvSpPr txBox="1"/>
          <p:nvPr/>
        </p:nvSpPr>
        <p:spPr>
          <a:xfrm>
            <a:off x="3759097" y="5491490"/>
            <a:ext cx="71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Bence</a:t>
            </a:r>
          </a:p>
        </p:txBody>
      </p:sp>
      <p:sp>
        <p:nvSpPr>
          <p:cNvPr id="55" name="Google Shape;569;p30">
            <a:extLst>
              <a:ext uri="{FF2B5EF4-FFF2-40B4-BE49-F238E27FC236}">
                <a16:creationId xmlns:a16="http://schemas.microsoft.com/office/drawing/2014/main" id="{7A5273A8-E70F-CAB1-BB4A-5B9051BA374A}"/>
              </a:ext>
            </a:extLst>
          </p:cNvPr>
          <p:cNvSpPr txBox="1">
            <a:spLocks/>
          </p:cNvSpPr>
          <p:nvPr/>
        </p:nvSpPr>
        <p:spPr>
          <a:xfrm>
            <a:off x="-2276608" y="4790565"/>
            <a:ext cx="2076000" cy="31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hu-HU" sz="1400" dirty="0"/>
              <a:t>Török Ádám</a:t>
            </a:r>
          </a:p>
        </p:txBody>
      </p:sp>
      <p:sp>
        <p:nvSpPr>
          <p:cNvPr id="56" name="Google Shape;570;p30">
            <a:extLst>
              <a:ext uri="{FF2B5EF4-FFF2-40B4-BE49-F238E27FC236}">
                <a16:creationId xmlns:a16="http://schemas.microsoft.com/office/drawing/2014/main" id="{CBC678CC-C98F-4D03-BF3B-3169E6B995D2}"/>
              </a:ext>
            </a:extLst>
          </p:cNvPr>
          <p:cNvSpPr/>
          <p:nvPr/>
        </p:nvSpPr>
        <p:spPr>
          <a:xfrm>
            <a:off x="-1975585" y="4613226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1;p30">
            <a:extLst>
              <a:ext uri="{FF2B5EF4-FFF2-40B4-BE49-F238E27FC236}">
                <a16:creationId xmlns:a16="http://schemas.microsoft.com/office/drawing/2014/main" id="{109D64EF-9839-CCA7-43CF-FE0565DA23C0}"/>
              </a:ext>
            </a:extLst>
          </p:cNvPr>
          <p:cNvSpPr/>
          <p:nvPr/>
        </p:nvSpPr>
        <p:spPr>
          <a:xfrm>
            <a:off x="-1773741" y="335290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72;p30">
            <a:extLst>
              <a:ext uri="{FF2B5EF4-FFF2-40B4-BE49-F238E27FC236}">
                <a16:creationId xmlns:a16="http://schemas.microsoft.com/office/drawing/2014/main" id="{8B9E0B61-DC41-D9D4-A7A3-0EBD83163AB4}"/>
              </a:ext>
            </a:extLst>
          </p:cNvPr>
          <p:cNvSpPr/>
          <p:nvPr/>
        </p:nvSpPr>
        <p:spPr>
          <a:xfrm>
            <a:off x="-1278690" y="3737285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73;p30">
            <a:extLst>
              <a:ext uri="{FF2B5EF4-FFF2-40B4-BE49-F238E27FC236}">
                <a16:creationId xmlns:a16="http://schemas.microsoft.com/office/drawing/2014/main" id="{B7BB9602-B424-1D30-6F1C-A2407DFF8215}"/>
              </a:ext>
            </a:extLst>
          </p:cNvPr>
          <p:cNvSpPr/>
          <p:nvPr/>
        </p:nvSpPr>
        <p:spPr>
          <a:xfrm>
            <a:off x="-1617031" y="3477873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0" name="Google Shape;574;p30">
            <a:extLst>
              <a:ext uri="{FF2B5EF4-FFF2-40B4-BE49-F238E27FC236}">
                <a16:creationId xmlns:a16="http://schemas.microsoft.com/office/drawing/2014/main" id="{0848C194-1A2C-B94F-337B-EBDE40A4AB43}"/>
              </a:ext>
            </a:extLst>
          </p:cNvPr>
          <p:cNvSpPr/>
          <p:nvPr/>
        </p:nvSpPr>
        <p:spPr>
          <a:xfrm>
            <a:off x="-1714449" y="3464981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A6A37150-E447-EAFB-1445-A905FF42C072}"/>
              </a:ext>
            </a:extLst>
          </p:cNvPr>
          <p:cNvSpPr txBox="1"/>
          <p:nvPr/>
        </p:nvSpPr>
        <p:spPr>
          <a:xfrm>
            <a:off x="-1585909" y="3647027"/>
            <a:ext cx="6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Ádám</a:t>
            </a:r>
          </a:p>
        </p:txBody>
      </p:sp>
      <p:sp>
        <p:nvSpPr>
          <p:cNvPr id="62" name="Google Shape;249;p23">
            <a:extLst>
              <a:ext uri="{FF2B5EF4-FFF2-40B4-BE49-F238E27FC236}">
                <a16:creationId xmlns:a16="http://schemas.microsoft.com/office/drawing/2014/main" id="{76CF6AE3-FD96-F1CC-4704-A9E9A0F8B24B}"/>
              </a:ext>
            </a:extLst>
          </p:cNvPr>
          <p:cNvSpPr/>
          <p:nvPr/>
        </p:nvSpPr>
        <p:spPr>
          <a:xfrm>
            <a:off x="9375928" y="-124273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50;p23">
            <a:extLst>
              <a:ext uri="{FF2B5EF4-FFF2-40B4-BE49-F238E27FC236}">
                <a16:creationId xmlns:a16="http://schemas.microsoft.com/office/drawing/2014/main" id="{6A16D559-195D-3C55-ADCE-2D3BEDD80A51}"/>
              </a:ext>
            </a:extLst>
          </p:cNvPr>
          <p:cNvSpPr/>
          <p:nvPr/>
        </p:nvSpPr>
        <p:spPr>
          <a:xfrm>
            <a:off x="9349792" y="-23378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51;p23">
            <a:extLst>
              <a:ext uri="{FF2B5EF4-FFF2-40B4-BE49-F238E27FC236}">
                <a16:creationId xmlns:a16="http://schemas.microsoft.com/office/drawing/2014/main" id="{2D67F9EC-2C2C-6150-C92F-38AEF8989596}"/>
              </a:ext>
            </a:extLst>
          </p:cNvPr>
          <p:cNvSpPr/>
          <p:nvPr/>
        </p:nvSpPr>
        <p:spPr>
          <a:xfrm>
            <a:off x="9671752" y="-124274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52;p23">
            <a:extLst>
              <a:ext uri="{FF2B5EF4-FFF2-40B4-BE49-F238E27FC236}">
                <a16:creationId xmlns:a16="http://schemas.microsoft.com/office/drawing/2014/main" id="{C7425E9E-D1B7-651B-2372-8800CBE31BE3}"/>
              </a:ext>
            </a:extLst>
          </p:cNvPr>
          <p:cNvSpPr/>
          <p:nvPr/>
        </p:nvSpPr>
        <p:spPr>
          <a:xfrm>
            <a:off x="9645601" y="-23829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53;p23">
            <a:extLst>
              <a:ext uri="{FF2B5EF4-FFF2-40B4-BE49-F238E27FC236}">
                <a16:creationId xmlns:a16="http://schemas.microsoft.com/office/drawing/2014/main" id="{0D2B56A9-7163-6100-FA72-47CAF937E95B}"/>
              </a:ext>
            </a:extLst>
          </p:cNvPr>
          <p:cNvSpPr/>
          <p:nvPr/>
        </p:nvSpPr>
        <p:spPr>
          <a:xfrm>
            <a:off x="9487830" y="33493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54;p23">
            <a:extLst>
              <a:ext uri="{FF2B5EF4-FFF2-40B4-BE49-F238E27FC236}">
                <a16:creationId xmlns:a16="http://schemas.microsoft.com/office/drawing/2014/main" id="{CD1CB2DF-1A6F-4200-4821-EF231635FD2B}"/>
              </a:ext>
            </a:extLst>
          </p:cNvPr>
          <p:cNvSpPr/>
          <p:nvPr/>
        </p:nvSpPr>
        <p:spPr>
          <a:xfrm>
            <a:off x="9516725" y="-82543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projektmunka szakaszai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munkafolyamatok haladása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projekt elkészült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Csapatmunka összegzése, projekt állapota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302326" y="2164976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Információk a csapatról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447800" y="3046600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feladatok kiosztása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csapat célja a projektmunka során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19438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302326" y="2868087"/>
            <a:ext cx="1417162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Munka felosztása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Célunk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07210"/>
            <a:ext cx="2076000" cy="2397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folyamata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808638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befejezése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171653" y="292833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597649" y="2007211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571513" y="2108106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3893473" y="2007210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867322" y="2107655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09551" y="2164977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738446" y="2048941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39;p32">
            <a:extLst>
              <a:ext uri="{FF2B5EF4-FFF2-40B4-BE49-F238E27FC236}">
                <a16:creationId xmlns:a16="http://schemas.microsoft.com/office/drawing/2014/main" id="{92BEB7F9-28D1-B681-D89F-5822C9C943F7}"/>
              </a:ext>
            </a:extLst>
          </p:cNvPr>
          <p:cNvGrpSpPr/>
          <p:nvPr/>
        </p:nvGrpSpPr>
        <p:grpSpPr>
          <a:xfrm>
            <a:off x="4251913" y="3266142"/>
            <a:ext cx="472533" cy="254307"/>
            <a:chOff x="1869175" y="4003000"/>
            <a:chExt cx="1567275" cy="843475"/>
          </a:xfrm>
        </p:grpSpPr>
        <p:sp>
          <p:nvSpPr>
            <p:cNvPr id="3" name="Google Shape;640;p32">
              <a:extLst>
                <a:ext uri="{FF2B5EF4-FFF2-40B4-BE49-F238E27FC236}">
                  <a16:creationId xmlns:a16="http://schemas.microsoft.com/office/drawing/2014/main" id="{18A1E0FD-DFA8-5CC6-E916-BA69A54BA17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1;p32">
              <a:extLst>
                <a:ext uri="{FF2B5EF4-FFF2-40B4-BE49-F238E27FC236}">
                  <a16:creationId xmlns:a16="http://schemas.microsoft.com/office/drawing/2014/main" id="{EE91F563-0C50-A9AE-6703-2A8B2DE3A9B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39;p32">
            <a:extLst>
              <a:ext uri="{FF2B5EF4-FFF2-40B4-BE49-F238E27FC236}">
                <a16:creationId xmlns:a16="http://schemas.microsoft.com/office/drawing/2014/main" id="{DF8B0484-6EE7-900A-EB16-00835EAE2C12}"/>
              </a:ext>
            </a:extLst>
          </p:cNvPr>
          <p:cNvGrpSpPr/>
          <p:nvPr/>
        </p:nvGrpSpPr>
        <p:grpSpPr>
          <a:xfrm>
            <a:off x="3536470" y="2820288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7" name="Google Shape;640;p32">
              <a:extLst>
                <a:ext uri="{FF2B5EF4-FFF2-40B4-BE49-F238E27FC236}">
                  <a16:creationId xmlns:a16="http://schemas.microsoft.com/office/drawing/2014/main" id="{11204816-13C0-CFA4-107F-A091BAF819D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32">
              <a:extLst>
                <a:ext uri="{FF2B5EF4-FFF2-40B4-BE49-F238E27FC236}">
                  <a16:creationId xmlns:a16="http://schemas.microsoft.com/office/drawing/2014/main" id="{DCD3638F-8BC3-EFD1-610A-B13B274FBA70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32">
              <a:extLst>
                <a:ext uri="{FF2B5EF4-FFF2-40B4-BE49-F238E27FC236}">
                  <a16:creationId xmlns:a16="http://schemas.microsoft.com/office/drawing/2014/main" id="{C9A99DEC-9C2C-B210-EF33-D868949ABD8B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004;p37">
            <a:extLst>
              <a:ext uri="{FF2B5EF4-FFF2-40B4-BE49-F238E27FC236}">
                <a16:creationId xmlns:a16="http://schemas.microsoft.com/office/drawing/2014/main" id="{B2FAE8FE-B0DF-C84E-1143-DFCF5BA15CD7}"/>
              </a:ext>
            </a:extLst>
          </p:cNvPr>
          <p:cNvSpPr/>
          <p:nvPr/>
        </p:nvSpPr>
        <p:spPr>
          <a:xfrm>
            <a:off x="2293018" y="-96656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5;p37">
            <a:extLst>
              <a:ext uri="{FF2B5EF4-FFF2-40B4-BE49-F238E27FC236}">
                <a16:creationId xmlns:a16="http://schemas.microsoft.com/office/drawing/2014/main" id="{E134A7C0-9159-91ED-952A-329EFDF96E06}"/>
              </a:ext>
            </a:extLst>
          </p:cNvPr>
          <p:cNvSpPr/>
          <p:nvPr/>
        </p:nvSpPr>
        <p:spPr>
          <a:xfrm>
            <a:off x="-2168557" y="2238643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06;p37">
            <a:extLst>
              <a:ext uri="{FF2B5EF4-FFF2-40B4-BE49-F238E27FC236}">
                <a16:creationId xmlns:a16="http://schemas.microsoft.com/office/drawing/2014/main" id="{A7A8529E-98DD-0BE9-0C5E-4A3CCE09A7CF}"/>
              </a:ext>
            </a:extLst>
          </p:cNvPr>
          <p:cNvSpPr/>
          <p:nvPr/>
        </p:nvSpPr>
        <p:spPr>
          <a:xfrm>
            <a:off x="-1912152" y="2187021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07;p37">
            <a:extLst>
              <a:ext uri="{FF2B5EF4-FFF2-40B4-BE49-F238E27FC236}">
                <a16:creationId xmlns:a16="http://schemas.microsoft.com/office/drawing/2014/main" id="{7A332C6E-9BFA-4C60-F3D8-C0BB18F74F7E}"/>
              </a:ext>
            </a:extLst>
          </p:cNvPr>
          <p:cNvSpPr/>
          <p:nvPr/>
        </p:nvSpPr>
        <p:spPr>
          <a:xfrm>
            <a:off x="-1917148" y="1521863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08;p37">
            <a:extLst>
              <a:ext uri="{FF2B5EF4-FFF2-40B4-BE49-F238E27FC236}">
                <a16:creationId xmlns:a16="http://schemas.microsoft.com/office/drawing/2014/main" id="{42EB35EB-FAC8-6C89-F266-DE0E0ADAB9BF}"/>
              </a:ext>
            </a:extLst>
          </p:cNvPr>
          <p:cNvSpPr/>
          <p:nvPr/>
        </p:nvSpPr>
        <p:spPr>
          <a:xfrm>
            <a:off x="-1888831" y="1550165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09;p37">
            <a:extLst>
              <a:ext uri="{FF2B5EF4-FFF2-40B4-BE49-F238E27FC236}">
                <a16:creationId xmlns:a16="http://schemas.microsoft.com/office/drawing/2014/main" id="{C2666BA4-EC37-EAF7-B387-89E6FEA1C930}"/>
              </a:ext>
            </a:extLst>
          </p:cNvPr>
          <p:cNvSpPr/>
          <p:nvPr/>
        </p:nvSpPr>
        <p:spPr>
          <a:xfrm>
            <a:off x="-1852213" y="1641742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10;p37">
            <a:extLst>
              <a:ext uri="{FF2B5EF4-FFF2-40B4-BE49-F238E27FC236}">
                <a16:creationId xmlns:a16="http://schemas.microsoft.com/office/drawing/2014/main" id="{DE7EDDA1-3F20-F020-E466-6DFC3A5E3383}"/>
              </a:ext>
            </a:extLst>
          </p:cNvPr>
          <p:cNvSpPr/>
          <p:nvPr/>
        </p:nvSpPr>
        <p:spPr>
          <a:xfrm>
            <a:off x="-2082807" y="232437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11;p37">
            <a:extLst>
              <a:ext uri="{FF2B5EF4-FFF2-40B4-BE49-F238E27FC236}">
                <a16:creationId xmlns:a16="http://schemas.microsoft.com/office/drawing/2014/main" id="{80A3A2F0-1F93-D604-E568-9D932A5FE5E2}"/>
              </a:ext>
            </a:extLst>
          </p:cNvPr>
          <p:cNvSpPr/>
          <p:nvPr/>
        </p:nvSpPr>
        <p:spPr>
          <a:xfrm>
            <a:off x="-2082807" y="232437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012;p37">
            <a:extLst>
              <a:ext uri="{FF2B5EF4-FFF2-40B4-BE49-F238E27FC236}">
                <a16:creationId xmlns:a16="http://schemas.microsoft.com/office/drawing/2014/main" id="{F796F654-BCEF-507E-8450-2E837FD70534}"/>
              </a:ext>
            </a:extLst>
          </p:cNvPr>
          <p:cNvGrpSpPr/>
          <p:nvPr/>
        </p:nvGrpSpPr>
        <p:grpSpPr>
          <a:xfrm>
            <a:off x="-1970415" y="2408468"/>
            <a:ext cx="235606" cy="294716"/>
            <a:chOff x="2905736" y="2888729"/>
            <a:chExt cx="235606" cy="294716"/>
          </a:xfrm>
        </p:grpSpPr>
        <p:sp>
          <p:nvSpPr>
            <p:cNvPr id="18" name="Google Shape;1013;p37">
              <a:extLst>
                <a:ext uri="{FF2B5EF4-FFF2-40B4-BE49-F238E27FC236}">
                  <a16:creationId xmlns:a16="http://schemas.microsoft.com/office/drawing/2014/main" id="{33C92ED5-25F5-A007-7ED9-8D543C3FB2B8}"/>
                </a:ext>
              </a:extLst>
            </p:cNvPr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4;p37">
              <a:extLst>
                <a:ext uri="{FF2B5EF4-FFF2-40B4-BE49-F238E27FC236}">
                  <a16:creationId xmlns:a16="http://schemas.microsoft.com/office/drawing/2014/main" id="{CC794837-7DE0-1C56-A793-FFA6954A7F62}"/>
                </a:ext>
              </a:extLst>
            </p:cNvPr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5;p37">
              <a:extLst>
                <a:ext uri="{FF2B5EF4-FFF2-40B4-BE49-F238E27FC236}">
                  <a16:creationId xmlns:a16="http://schemas.microsoft.com/office/drawing/2014/main" id="{CEA63CAE-2D32-F8F6-A7B3-15D71A49258F}"/>
                </a:ext>
              </a:extLst>
            </p:cNvPr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6;p37">
              <a:extLst>
                <a:ext uri="{FF2B5EF4-FFF2-40B4-BE49-F238E27FC236}">
                  <a16:creationId xmlns:a16="http://schemas.microsoft.com/office/drawing/2014/main" id="{52EF6167-372E-EA1B-D20E-F10A4BFAAC4B}"/>
                </a:ext>
              </a:extLst>
            </p:cNvPr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017;p37">
            <a:extLst>
              <a:ext uri="{FF2B5EF4-FFF2-40B4-BE49-F238E27FC236}">
                <a16:creationId xmlns:a16="http://schemas.microsoft.com/office/drawing/2014/main" id="{89B7254B-2F6E-18A2-A581-5DB6CF277B00}"/>
              </a:ext>
            </a:extLst>
          </p:cNvPr>
          <p:cNvSpPr/>
          <p:nvPr/>
        </p:nvSpPr>
        <p:spPr>
          <a:xfrm>
            <a:off x="5621860" y="6090590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18;p37">
            <a:extLst>
              <a:ext uri="{FF2B5EF4-FFF2-40B4-BE49-F238E27FC236}">
                <a16:creationId xmlns:a16="http://schemas.microsoft.com/office/drawing/2014/main" id="{E6D56220-6CF2-63B3-F412-EBDB0266301C}"/>
              </a:ext>
            </a:extLst>
          </p:cNvPr>
          <p:cNvSpPr/>
          <p:nvPr/>
        </p:nvSpPr>
        <p:spPr>
          <a:xfrm>
            <a:off x="5370451" y="6807370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19;p37">
            <a:extLst>
              <a:ext uri="{FF2B5EF4-FFF2-40B4-BE49-F238E27FC236}">
                <a16:creationId xmlns:a16="http://schemas.microsoft.com/office/drawing/2014/main" id="{55D83076-45A8-FABB-2CBF-FADB92FBB98B}"/>
              </a:ext>
            </a:extLst>
          </p:cNvPr>
          <p:cNvSpPr/>
          <p:nvPr/>
        </p:nvSpPr>
        <p:spPr>
          <a:xfrm>
            <a:off x="5626856" y="6755748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20;p37">
            <a:extLst>
              <a:ext uri="{FF2B5EF4-FFF2-40B4-BE49-F238E27FC236}">
                <a16:creationId xmlns:a16="http://schemas.microsoft.com/office/drawing/2014/main" id="{F4261F3E-84BA-F075-DE2D-02BF9ACE6C92}"/>
              </a:ext>
            </a:extLst>
          </p:cNvPr>
          <p:cNvSpPr/>
          <p:nvPr/>
        </p:nvSpPr>
        <p:spPr>
          <a:xfrm>
            <a:off x="5687626" y="6155510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21;p37">
            <a:extLst>
              <a:ext uri="{FF2B5EF4-FFF2-40B4-BE49-F238E27FC236}">
                <a16:creationId xmlns:a16="http://schemas.microsoft.com/office/drawing/2014/main" id="{F4D82AF3-25C3-F672-42C4-30E1B808035A}"/>
              </a:ext>
            </a:extLst>
          </p:cNvPr>
          <p:cNvSpPr/>
          <p:nvPr/>
        </p:nvSpPr>
        <p:spPr>
          <a:xfrm>
            <a:off x="5650992" y="6118892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22;p37">
            <a:extLst>
              <a:ext uri="{FF2B5EF4-FFF2-40B4-BE49-F238E27FC236}">
                <a16:creationId xmlns:a16="http://schemas.microsoft.com/office/drawing/2014/main" id="{BBF52491-17FD-4BD3-AF5B-7991704AAB8C}"/>
              </a:ext>
            </a:extLst>
          </p:cNvPr>
          <p:cNvSpPr/>
          <p:nvPr/>
        </p:nvSpPr>
        <p:spPr>
          <a:xfrm>
            <a:off x="5457031" y="68931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23;p37">
            <a:extLst>
              <a:ext uri="{FF2B5EF4-FFF2-40B4-BE49-F238E27FC236}">
                <a16:creationId xmlns:a16="http://schemas.microsoft.com/office/drawing/2014/main" id="{AAE9875C-1DAA-D564-529D-5B37E4EEC6CD}"/>
              </a:ext>
            </a:extLst>
          </p:cNvPr>
          <p:cNvSpPr/>
          <p:nvPr/>
        </p:nvSpPr>
        <p:spPr>
          <a:xfrm>
            <a:off x="5457031" y="68931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1024;p37">
            <a:extLst>
              <a:ext uri="{FF2B5EF4-FFF2-40B4-BE49-F238E27FC236}">
                <a16:creationId xmlns:a16="http://schemas.microsoft.com/office/drawing/2014/main" id="{739458A1-64C5-739D-8C33-E9EB594A226D}"/>
              </a:ext>
            </a:extLst>
          </p:cNvPr>
          <p:cNvSpPr/>
          <p:nvPr/>
        </p:nvSpPr>
        <p:spPr>
          <a:xfrm>
            <a:off x="1845884" y="6784310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25;p37">
            <a:extLst>
              <a:ext uri="{FF2B5EF4-FFF2-40B4-BE49-F238E27FC236}">
                <a16:creationId xmlns:a16="http://schemas.microsoft.com/office/drawing/2014/main" id="{A4253440-2AB5-E822-89F2-588F20A6E1A4}"/>
              </a:ext>
            </a:extLst>
          </p:cNvPr>
          <p:cNvSpPr/>
          <p:nvPr/>
        </p:nvSpPr>
        <p:spPr>
          <a:xfrm>
            <a:off x="1594459" y="5565541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26;p37">
            <a:extLst>
              <a:ext uri="{FF2B5EF4-FFF2-40B4-BE49-F238E27FC236}">
                <a16:creationId xmlns:a16="http://schemas.microsoft.com/office/drawing/2014/main" id="{71D62CE1-4573-3978-0BC5-58E0B53B3C6F}"/>
              </a:ext>
            </a:extLst>
          </p:cNvPr>
          <p:cNvSpPr/>
          <p:nvPr/>
        </p:nvSpPr>
        <p:spPr>
          <a:xfrm>
            <a:off x="1849204" y="6191575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27;p37">
            <a:extLst>
              <a:ext uri="{FF2B5EF4-FFF2-40B4-BE49-F238E27FC236}">
                <a16:creationId xmlns:a16="http://schemas.microsoft.com/office/drawing/2014/main" id="{415B566F-1FA8-2173-6DEC-49C4944FB45E}"/>
              </a:ext>
            </a:extLst>
          </p:cNvPr>
          <p:cNvSpPr/>
          <p:nvPr/>
        </p:nvSpPr>
        <p:spPr>
          <a:xfrm>
            <a:off x="1910819" y="6096662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28;p37">
            <a:extLst>
              <a:ext uri="{FF2B5EF4-FFF2-40B4-BE49-F238E27FC236}">
                <a16:creationId xmlns:a16="http://schemas.microsoft.com/office/drawing/2014/main" id="{28004724-E731-252C-EE4D-774373C0940D}"/>
              </a:ext>
            </a:extLst>
          </p:cNvPr>
          <p:cNvSpPr/>
          <p:nvPr/>
        </p:nvSpPr>
        <p:spPr>
          <a:xfrm>
            <a:off x="1875016" y="6813458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029;p37">
            <a:extLst>
              <a:ext uri="{FF2B5EF4-FFF2-40B4-BE49-F238E27FC236}">
                <a16:creationId xmlns:a16="http://schemas.microsoft.com/office/drawing/2014/main" id="{D5A3C838-D037-DC55-5078-A06C5D4C222A}"/>
              </a:ext>
            </a:extLst>
          </p:cNvPr>
          <p:cNvSpPr/>
          <p:nvPr/>
        </p:nvSpPr>
        <p:spPr>
          <a:xfrm>
            <a:off x="1681039" y="565127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30;p37">
            <a:extLst>
              <a:ext uri="{FF2B5EF4-FFF2-40B4-BE49-F238E27FC236}">
                <a16:creationId xmlns:a16="http://schemas.microsoft.com/office/drawing/2014/main" id="{C4846ED6-2315-2F32-D451-ECA739FAF07E}"/>
              </a:ext>
            </a:extLst>
          </p:cNvPr>
          <p:cNvSpPr/>
          <p:nvPr/>
        </p:nvSpPr>
        <p:spPr>
          <a:xfrm>
            <a:off x="1681039" y="565127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31;p37">
            <a:extLst>
              <a:ext uri="{FF2B5EF4-FFF2-40B4-BE49-F238E27FC236}">
                <a16:creationId xmlns:a16="http://schemas.microsoft.com/office/drawing/2014/main" id="{F4E5D3F5-817F-DE45-701C-734DE5AF8C76}"/>
              </a:ext>
            </a:extLst>
          </p:cNvPr>
          <p:cNvSpPr/>
          <p:nvPr/>
        </p:nvSpPr>
        <p:spPr>
          <a:xfrm>
            <a:off x="10881648" y="2864566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32;p37">
            <a:extLst>
              <a:ext uri="{FF2B5EF4-FFF2-40B4-BE49-F238E27FC236}">
                <a16:creationId xmlns:a16="http://schemas.microsoft.com/office/drawing/2014/main" id="{64082894-E99E-DB5D-19CC-6CEA84FD0A42}"/>
              </a:ext>
            </a:extLst>
          </p:cNvPr>
          <p:cNvSpPr/>
          <p:nvPr/>
        </p:nvSpPr>
        <p:spPr>
          <a:xfrm>
            <a:off x="10630239" y="1645797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33;p37">
            <a:extLst>
              <a:ext uri="{FF2B5EF4-FFF2-40B4-BE49-F238E27FC236}">
                <a16:creationId xmlns:a16="http://schemas.microsoft.com/office/drawing/2014/main" id="{0029EABA-5799-8310-026F-CBCA904A8CB5}"/>
              </a:ext>
            </a:extLst>
          </p:cNvPr>
          <p:cNvSpPr/>
          <p:nvPr/>
        </p:nvSpPr>
        <p:spPr>
          <a:xfrm>
            <a:off x="10885814" y="2271831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34;p37">
            <a:extLst>
              <a:ext uri="{FF2B5EF4-FFF2-40B4-BE49-F238E27FC236}">
                <a16:creationId xmlns:a16="http://schemas.microsoft.com/office/drawing/2014/main" id="{5F5E41B0-AB6C-2675-D2AC-9FA42ADC4AA0}"/>
              </a:ext>
            </a:extLst>
          </p:cNvPr>
          <p:cNvSpPr/>
          <p:nvPr/>
        </p:nvSpPr>
        <p:spPr>
          <a:xfrm>
            <a:off x="10947430" y="2088677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35;p37">
            <a:extLst>
              <a:ext uri="{FF2B5EF4-FFF2-40B4-BE49-F238E27FC236}">
                <a16:creationId xmlns:a16="http://schemas.microsoft.com/office/drawing/2014/main" id="{588FD150-6C52-9D10-297D-0BDFD2F86BD4}"/>
              </a:ext>
            </a:extLst>
          </p:cNvPr>
          <p:cNvSpPr/>
          <p:nvPr/>
        </p:nvSpPr>
        <p:spPr>
          <a:xfrm>
            <a:off x="10910796" y="2892868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36;p37">
            <a:extLst>
              <a:ext uri="{FF2B5EF4-FFF2-40B4-BE49-F238E27FC236}">
                <a16:creationId xmlns:a16="http://schemas.microsoft.com/office/drawing/2014/main" id="{5229ADB0-6112-6771-0B17-4D79D23F35C7}"/>
              </a:ext>
            </a:extLst>
          </p:cNvPr>
          <p:cNvSpPr/>
          <p:nvPr/>
        </p:nvSpPr>
        <p:spPr>
          <a:xfrm>
            <a:off x="10716819" y="1731532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37;p37">
            <a:extLst>
              <a:ext uri="{FF2B5EF4-FFF2-40B4-BE49-F238E27FC236}">
                <a16:creationId xmlns:a16="http://schemas.microsoft.com/office/drawing/2014/main" id="{330AFC9D-A876-B659-258A-51D06755413F}"/>
              </a:ext>
            </a:extLst>
          </p:cNvPr>
          <p:cNvSpPr/>
          <p:nvPr/>
        </p:nvSpPr>
        <p:spPr>
          <a:xfrm>
            <a:off x="10716819" y="1731532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038;p37">
            <a:extLst>
              <a:ext uri="{FF2B5EF4-FFF2-40B4-BE49-F238E27FC236}">
                <a16:creationId xmlns:a16="http://schemas.microsoft.com/office/drawing/2014/main" id="{C67C61E3-FAB9-702C-0B14-811034818976}"/>
              </a:ext>
            </a:extLst>
          </p:cNvPr>
          <p:cNvSpPr txBox="1">
            <a:spLocks/>
          </p:cNvSpPr>
          <p:nvPr/>
        </p:nvSpPr>
        <p:spPr>
          <a:xfrm>
            <a:off x="1257188" y="7090990"/>
            <a:ext cx="1303941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hu-HU" sz="1000"/>
              <a:t>Design folytatása</a:t>
            </a:r>
            <a:endParaRPr lang="hu-HU" sz="1000" dirty="0"/>
          </a:p>
        </p:txBody>
      </p:sp>
      <p:sp>
        <p:nvSpPr>
          <p:cNvPr id="44" name="Google Shape;1039;p37">
            <a:extLst>
              <a:ext uri="{FF2B5EF4-FFF2-40B4-BE49-F238E27FC236}">
                <a16:creationId xmlns:a16="http://schemas.microsoft.com/office/drawing/2014/main" id="{B32E903C-6ACF-509A-85E2-F59A6D14ED23}"/>
              </a:ext>
            </a:extLst>
          </p:cNvPr>
          <p:cNvSpPr txBox="1">
            <a:spLocks/>
          </p:cNvSpPr>
          <p:nvPr/>
        </p:nvSpPr>
        <p:spPr>
          <a:xfrm>
            <a:off x="-2355947" y="828309"/>
            <a:ext cx="1019100" cy="26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Március vége</a:t>
            </a:r>
            <a:endParaRPr lang="hu-HU" sz="1000" dirty="0"/>
          </a:p>
        </p:txBody>
      </p:sp>
      <p:sp>
        <p:nvSpPr>
          <p:cNvPr id="45" name="Google Shape;1040;p37">
            <a:extLst>
              <a:ext uri="{FF2B5EF4-FFF2-40B4-BE49-F238E27FC236}">
                <a16:creationId xmlns:a16="http://schemas.microsoft.com/office/drawing/2014/main" id="{0CAACD67-5A6A-48C6-7132-43686B674FF7}"/>
              </a:ext>
            </a:extLst>
          </p:cNvPr>
          <p:cNvSpPr txBox="1">
            <a:spLocks/>
          </p:cNvSpPr>
          <p:nvPr/>
        </p:nvSpPr>
        <p:spPr>
          <a:xfrm>
            <a:off x="1393895" y="6856377"/>
            <a:ext cx="983100" cy="27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Április eleje</a:t>
            </a:r>
            <a:endParaRPr lang="hu-HU" sz="1000" dirty="0"/>
          </a:p>
        </p:txBody>
      </p:sp>
      <p:sp>
        <p:nvSpPr>
          <p:cNvPr id="46" name="Google Shape;1041;p37">
            <a:extLst>
              <a:ext uri="{FF2B5EF4-FFF2-40B4-BE49-F238E27FC236}">
                <a16:creationId xmlns:a16="http://schemas.microsoft.com/office/drawing/2014/main" id="{E04562FC-43B5-AB14-A142-520803CB6FBD}"/>
              </a:ext>
            </a:extLst>
          </p:cNvPr>
          <p:cNvSpPr txBox="1">
            <a:spLocks/>
          </p:cNvSpPr>
          <p:nvPr/>
        </p:nvSpPr>
        <p:spPr>
          <a:xfrm>
            <a:off x="5094607" y="5418588"/>
            <a:ext cx="1147625" cy="29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Árprilis közepe</a:t>
            </a:r>
            <a:endParaRPr lang="hu-HU" sz="1000" dirty="0"/>
          </a:p>
        </p:txBody>
      </p:sp>
      <p:sp>
        <p:nvSpPr>
          <p:cNvPr id="47" name="Google Shape;1042;p37">
            <a:extLst>
              <a:ext uri="{FF2B5EF4-FFF2-40B4-BE49-F238E27FC236}">
                <a16:creationId xmlns:a16="http://schemas.microsoft.com/office/drawing/2014/main" id="{40CD3337-21DE-C454-06EF-573F653150EE}"/>
              </a:ext>
            </a:extLst>
          </p:cNvPr>
          <p:cNvSpPr txBox="1">
            <a:spLocks/>
          </p:cNvSpPr>
          <p:nvPr/>
        </p:nvSpPr>
        <p:spPr>
          <a:xfrm>
            <a:off x="10473971" y="2973592"/>
            <a:ext cx="983100" cy="27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Utolsó hetek</a:t>
            </a:r>
            <a:endParaRPr lang="hu-HU" sz="1000" dirty="0"/>
          </a:p>
        </p:txBody>
      </p:sp>
      <p:sp>
        <p:nvSpPr>
          <p:cNvPr id="48" name="Google Shape;1043;p37">
            <a:extLst>
              <a:ext uri="{FF2B5EF4-FFF2-40B4-BE49-F238E27FC236}">
                <a16:creationId xmlns:a16="http://schemas.microsoft.com/office/drawing/2014/main" id="{0C233901-B527-26FC-C0B3-836AC5A4CAF1}"/>
              </a:ext>
            </a:extLst>
          </p:cNvPr>
          <p:cNvSpPr txBox="1">
            <a:spLocks/>
          </p:cNvSpPr>
          <p:nvPr/>
        </p:nvSpPr>
        <p:spPr>
          <a:xfrm>
            <a:off x="4722919" y="5641007"/>
            <a:ext cx="1953614" cy="47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Font typeface="Roboto Light"/>
              <a:buNone/>
            </a:pPr>
            <a:r>
              <a:rPr lang="hu-HU" sz="1000"/>
              <a:t>Eddigi design elvetése</a:t>
            </a:r>
          </a:p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hu-HU" sz="1000"/>
              <a:t>Teljesen újnak álltunk neki</a:t>
            </a:r>
            <a:endParaRPr lang="hu-HU" sz="1000" dirty="0"/>
          </a:p>
        </p:txBody>
      </p:sp>
      <p:sp>
        <p:nvSpPr>
          <p:cNvPr id="49" name="Google Shape;1044;p37">
            <a:extLst>
              <a:ext uri="{FF2B5EF4-FFF2-40B4-BE49-F238E27FC236}">
                <a16:creationId xmlns:a16="http://schemas.microsoft.com/office/drawing/2014/main" id="{187B4966-630C-60E7-347D-A8A88EBD3FB4}"/>
              </a:ext>
            </a:extLst>
          </p:cNvPr>
          <p:cNvSpPr txBox="1">
            <a:spLocks/>
          </p:cNvSpPr>
          <p:nvPr/>
        </p:nvSpPr>
        <p:spPr>
          <a:xfrm>
            <a:off x="9383838" y="3165945"/>
            <a:ext cx="3240698" cy="65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Font typeface="Roboto Light"/>
              <a:buNone/>
            </a:pPr>
            <a:r>
              <a:rPr lang="hu-HU" sz="1000"/>
              <a:t>A design már kész</a:t>
            </a:r>
          </a:p>
          <a:p>
            <a:pPr marL="0" indent="0" algn="ctr">
              <a:buFont typeface="Roboto Light"/>
              <a:buNone/>
            </a:pPr>
            <a:r>
              <a:rPr lang="hu-HU" sz="1000"/>
              <a:t>Mindenki a saját weblap részét csinálja</a:t>
            </a:r>
          </a:p>
          <a:p>
            <a:pPr marL="0" indent="0" algn="ctr">
              <a:buFont typeface="Roboto Light"/>
              <a:buNone/>
            </a:pPr>
            <a:r>
              <a:rPr lang="hu-HU" sz="1000"/>
              <a:t>Weboldal tökéletesítése és dokumentáció elkészítése</a:t>
            </a:r>
            <a:endParaRPr lang="hu-HU" sz="1000" dirty="0"/>
          </a:p>
        </p:txBody>
      </p:sp>
      <p:sp>
        <p:nvSpPr>
          <p:cNvPr id="50" name="Google Shape;1045;p37">
            <a:extLst>
              <a:ext uri="{FF2B5EF4-FFF2-40B4-BE49-F238E27FC236}">
                <a16:creationId xmlns:a16="http://schemas.microsoft.com/office/drawing/2014/main" id="{152F8F98-AEE9-99AE-C20F-8E29A1EC0A95}"/>
              </a:ext>
            </a:extLst>
          </p:cNvPr>
          <p:cNvSpPr txBox="1">
            <a:spLocks/>
          </p:cNvSpPr>
          <p:nvPr/>
        </p:nvSpPr>
        <p:spPr>
          <a:xfrm>
            <a:off x="-2745415" y="1019919"/>
            <a:ext cx="1864744" cy="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Font typeface="Roboto Light"/>
              <a:buNone/>
            </a:pPr>
            <a:r>
              <a:rPr lang="hu-HU" sz="1000"/>
              <a:t>Adatgyűjtés befejezése</a:t>
            </a:r>
          </a:p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hu-HU" sz="1000"/>
              <a:t>Design elkezdése</a:t>
            </a:r>
            <a:endParaRPr lang="hu-HU" sz="1000" dirty="0"/>
          </a:p>
        </p:txBody>
      </p:sp>
      <p:sp>
        <p:nvSpPr>
          <p:cNvPr id="51" name="Google Shape;1046;p37">
            <a:extLst>
              <a:ext uri="{FF2B5EF4-FFF2-40B4-BE49-F238E27FC236}">
                <a16:creationId xmlns:a16="http://schemas.microsoft.com/office/drawing/2014/main" id="{F0B35373-CF2B-C625-8777-C09B141AA367}"/>
              </a:ext>
            </a:extLst>
          </p:cNvPr>
          <p:cNvSpPr txBox="1">
            <a:spLocks/>
          </p:cNvSpPr>
          <p:nvPr/>
        </p:nvSpPr>
        <p:spPr>
          <a:xfrm>
            <a:off x="-4010950" y="2262838"/>
            <a:ext cx="1445849" cy="61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hu-HU" sz="1000"/>
              <a:t>Feladatok kiosztása és mindenki elkezdi a saját feladatát</a:t>
            </a:r>
            <a:endParaRPr lang="hu-HU" sz="1000" dirty="0"/>
          </a:p>
        </p:txBody>
      </p:sp>
      <p:sp>
        <p:nvSpPr>
          <p:cNvPr id="52" name="Google Shape;1047;p37">
            <a:extLst>
              <a:ext uri="{FF2B5EF4-FFF2-40B4-BE49-F238E27FC236}">
                <a16:creationId xmlns:a16="http://schemas.microsoft.com/office/drawing/2014/main" id="{79622BAB-7C50-26FE-68E6-A64E542066EF}"/>
              </a:ext>
            </a:extLst>
          </p:cNvPr>
          <p:cNvSpPr txBox="1">
            <a:spLocks/>
          </p:cNvSpPr>
          <p:nvPr/>
        </p:nvSpPr>
        <p:spPr>
          <a:xfrm>
            <a:off x="11725842" y="1782334"/>
            <a:ext cx="999780" cy="32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hu-HU" sz="1000"/>
              <a:t>Végső verzió</a:t>
            </a:r>
            <a:endParaRPr lang="hu-HU" sz="1000" dirty="0"/>
          </a:p>
        </p:txBody>
      </p:sp>
      <p:grpSp>
        <p:nvGrpSpPr>
          <p:cNvPr id="53" name="Google Shape;1053;p37">
            <a:extLst>
              <a:ext uri="{FF2B5EF4-FFF2-40B4-BE49-F238E27FC236}">
                <a16:creationId xmlns:a16="http://schemas.microsoft.com/office/drawing/2014/main" id="{C1FA607E-B2B9-1B45-F3F5-57697CCFD3C2}"/>
              </a:ext>
            </a:extLst>
          </p:cNvPr>
          <p:cNvGrpSpPr/>
          <p:nvPr/>
        </p:nvGrpSpPr>
        <p:grpSpPr>
          <a:xfrm>
            <a:off x="10848290" y="1840612"/>
            <a:ext cx="196025" cy="243061"/>
            <a:chOff x="736175" y="1051000"/>
            <a:chExt cx="1678300" cy="2081000"/>
          </a:xfrm>
        </p:grpSpPr>
        <p:sp>
          <p:nvSpPr>
            <p:cNvPr id="54" name="Google Shape;1054;p37">
              <a:extLst>
                <a:ext uri="{FF2B5EF4-FFF2-40B4-BE49-F238E27FC236}">
                  <a16:creationId xmlns:a16="http://schemas.microsoft.com/office/drawing/2014/main" id="{DA8AC615-E749-624E-7DCC-684BBEDEEBA0}"/>
                </a:ext>
              </a:extLst>
            </p:cNvPr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5" name="Google Shape;1055;p37">
              <a:extLst>
                <a:ext uri="{FF2B5EF4-FFF2-40B4-BE49-F238E27FC236}">
                  <a16:creationId xmlns:a16="http://schemas.microsoft.com/office/drawing/2014/main" id="{49EDCFFF-50D0-8883-EB30-0B0A7CF7C65E}"/>
                </a:ext>
              </a:extLst>
            </p:cNvPr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6" name="Google Shape;1056;p37">
              <a:extLst>
                <a:ext uri="{FF2B5EF4-FFF2-40B4-BE49-F238E27FC236}">
                  <a16:creationId xmlns:a16="http://schemas.microsoft.com/office/drawing/2014/main" id="{BA20F8F0-478D-E890-89DF-427CE9F7BEFA}"/>
                </a:ext>
              </a:extLst>
            </p:cNvPr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7" name="Google Shape;1057;p37">
              <a:extLst>
                <a:ext uri="{FF2B5EF4-FFF2-40B4-BE49-F238E27FC236}">
                  <a16:creationId xmlns:a16="http://schemas.microsoft.com/office/drawing/2014/main" id="{8594D501-20F9-8914-9B32-D9DEABDFF384}"/>
                </a:ext>
              </a:extLst>
            </p:cNvPr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58" name="Google Shape;5847;p52">
            <a:extLst>
              <a:ext uri="{FF2B5EF4-FFF2-40B4-BE49-F238E27FC236}">
                <a16:creationId xmlns:a16="http://schemas.microsoft.com/office/drawing/2014/main" id="{12EFD696-7FD8-9717-C47D-84E34C5DAE81}"/>
              </a:ext>
            </a:extLst>
          </p:cNvPr>
          <p:cNvGrpSpPr/>
          <p:nvPr/>
        </p:nvGrpSpPr>
        <p:grpSpPr>
          <a:xfrm>
            <a:off x="5547781" y="6956732"/>
            <a:ext cx="279690" cy="318227"/>
            <a:chOff x="2707500" y="249400"/>
            <a:chExt cx="423475" cy="481825"/>
          </a:xfrm>
          <a:solidFill>
            <a:srgbClr val="48FFD5"/>
          </a:solidFill>
        </p:grpSpPr>
        <p:sp>
          <p:nvSpPr>
            <p:cNvPr id="59" name="Google Shape;5848;p52">
              <a:extLst>
                <a:ext uri="{FF2B5EF4-FFF2-40B4-BE49-F238E27FC236}">
                  <a16:creationId xmlns:a16="http://schemas.microsoft.com/office/drawing/2014/main" id="{F4A4C1EF-E936-3C60-E056-5673E0933989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60" name="Google Shape;5849;p52">
              <a:extLst>
                <a:ext uri="{FF2B5EF4-FFF2-40B4-BE49-F238E27FC236}">
                  <a16:creationId xmlns:a16="http://schemas.microsoft.com/office/drawing/2014/main" id="{CCB86D6E-69B5-E392-2656-0EC886DD75BD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61" name="Google Shape;7822;p56">
            <a:extLst>
              <a:ext uri="{FF2B5EF4-FFF2-40B4-BE49-F238E27FC236}">
                <a16:creationId xmlns:a16="http://schemas.microsoft.com/office/drawing/2014/main" id="{66EB3C34-1C54-A898-1C35-4AAD2A636E4E}"/>
              </a:ext>
            </a:extLst>
          </p:cNvPr>
          <p:cNvGrpSpPr/>
          <p:nvPr/>
        </p:nvGrpSpPr>
        <p:grpSpPr>
          <a:xfrm>
            <a:off x="1772606" y="5714903"/>
            <a:ext cx="276425" cy="328436"/>
            <a:chOff x="-48233050" y="3569725"/>
            <a:chExt cx="252050" cy="299475"/>
          </a:xfrm>
          <a:solidFill>
            <a:srgbClr val="48FFD5"/>
          </a:solidFill>
        </p:grpSpPr>
        <p:sp>
          <p:nvSpPr>
            <p:cNvPr id="62" name="Google Shape;7823;p56">
              <a:extLst>
                <a:ext uri="{FF2B5EF4-FFF2-40B4-BE49-F238E27FC236}">
                  <a16:creationId xmlns:a16="http://schemas.microsoft.com/office/drawing/2014/main" id="{E2A3A6A9-E0EC-0A4E-DDC5-95D4A1A134E7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824;p56">
              <a:extLst>
                <a:ext uri="{FF2B5EF4-FFF2-40B4-BE49-F238E27FC236}">
                  <a16:creationId xmlns:a16="http://schemas.microsoft.com/office/drawing/2014/main" id="{1499254F-2290-39A1-61BC-58E73601FB6F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825;p56">
              <a:extLst>
                <a:ext uri="{FF2B5EF4-FFF2-40B4-BE49-F238E27FC236}">
                  <a16:creationId xmlns:a16="http://schemas.microsoft.com/office/drawing/2014/main" id="{2DFD64D6-F2AE-1565-62D1-EAA7BD006B5D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459;p29">
            <a:extLst>
              <a:ext uri="{FF2B5EF4-FFF2-40B4-BE49-F238E27FC236}">
                <a16:creationId xmlns:a16="http://schemas.microsoft.com/office/drawing/2014/main" id="{4CF88CB8-C374-1348-8583-D871FBCDCF49}"/>
              </a:ext>
            </a:extLst>
          </p:cNvPr>
          <p:cNvSpPr/>
          <p:nvPr/>
        </p:nvSpPr>
        <p:spPr>
          <a:xfrm>
            <a:off x="-5288152" y="5217038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60;p29">
            <a:extLst>
              <a:ext uri="{FF2B5EF4-FFF2-40B4-BE49-F238E27FC236}">
                <a16:creationId xmlns:a16="http://schemas.microsoft.com/office/drawing/2014/main" id="{4D3541CB-AA09-3C4B-752F-7B757FAC98DE}"/>
              </a:ext>
            </a:extLst>
          </p:cNvPr>
          <p:cNvSpPr/>
          <p:nvPr/>
        </p:nvSpPr>
        <p:spPr>
          <a:xfrm>
            <a:off x="-5430735" y="5721578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61;p29">
            <a:extLst>
              <a:ext uri="{FF2B5EF4-FFF2-40B4-BE49-F238E27FC236}">
                <a16:creationId xmlns:a16="http://schemas.microsoft.com/office/drawing/2014/main" id="{C44870E7-1B93-1C4E-4678-9CD7939216CD}"/>
              </a:ext>
            </a:extLst>
          </p:cNvPr>
          <p:cNvSpPr/>
          <p:nvPr/>
        </p:nvSpPr>
        <p:spPr>
          <a:xfrm>
            <a:off x="-3580789" y="3797556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62;p29">
            <a:extLst>
              <a:ext uri="{FF2B5EF4-FFF2-40B4-BE49-F238E27FC236}">
                <a16:creationId xmlns:a16="http://schemas.microsoft.com/office/drawing/2014/main" id="{15514C89-9B2E-8D1C-0587-E3830971D132}"/>
              </a:ext>
            </a:extLst>
          </p:cNvPr>
          <p:cNvSpPr/>
          <p:nvPr/>
        </p:nvSpPr>
        <p:spPr>
          <a:xfrm>
            <a:off x="-3499896" y="3879809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63;p29">
            <a:extLst>
              <a:ext uri="{FF2B5EF4-FFF2-40B4-BE49-F238E27FC236}">
                <a16:creationId xmlns:a16="http://schemas.microsoft.com/office/drawing/2014/main" id="{32B81952-4919-7BE9-B062-F35FFD79A879}"/>
              </a:ext>
            </a:extLst>
          </p:cNvPr>
          <p:cNvSpPr/>
          <p:nvPr/>
        </p:nvSpPr>
        <p:spPr>
          <a:xfrm>
            <a:off x="-3580789" y="561276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64;p29">
            <a:extLst>
              <a:ext uri="{FF2B5EF4-FFF2-40B4-BE49-F238E27FC236}">
                <a16:creationId xmlns:a16="http://schemas.microsoft.com/office/drawing/2014/main" id="{A2A28119-4878-5B26-368A-AC697CD3F7CA}"/>
              </a:ext>
            </a:extLst>
          </p:cNvPr>
          <p:cNvSpPr/>
          <p:nvPr/>
        </p:nvSpPr>
        <p:spPr>
          <a:xfrm>
            <a:off x="-3499896" y="3879809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65;p29">
            <a:extLst>
              <a:ext uri="{FF2B5EF4-FFF2-40B4-BE49-F238E27FC236}">
                <a16:creationId xmlns:a16="http://schemas.microsoft.com/office/drawing/2014/main" id="{353023FC-1913-52B0-632B-618DD615EA6D}"/>
              </a:ext>
            </a:extLst>
          </p:cNvPr>
          <p:cNvSpPr/>
          <p:nvPr/>
        </p:nvSpPr>
        <p:spPr>
          <a:xfrm>
            <a:off x="-3499896" y="400045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66;p29">
            <a:extLst>
              <a:ext uri="{FF2B5EF4-FFF2-40B4-BE49-F238E27FC236}">
                <a16:creationId xmlns:a16="http://schemas.microsoft.com/office/drawing/2014/main" id="{694B00FF-2995-EBD3-950D-03276C8A773A}"/>
              </a:ext>
            </a:extLst>
          </p:cNvPr>
          <p:cNvSpPr/>
          <p:nvPr/>
        </p:nvSpPr>
        <p:spPr>
          <a:xfrm>
            <a:off x="-1123938" y="400045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67;p29">
            <a:extLst>
              <a:ext uri="{FF2B5EF4-FFF2-40B4-BE49-F238E27FC236}">
                <a16:creationId xmlns:a16="http://schemas.microsoft.com/office/drawing/2014/main" id="{4E593A3D-ED18-B99E-0561-C702368F4C3A}"/>
              </a:ext>
            </a:extLst>
          </p:cNvPr>
          <p:cNvSpPr/>
          <p:nvPr/>
        </p:nvSpPr>
        <p:spPr>
          <a:xfrm>
            <a:off x="-1529762" y="400045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68;p29">
            <a:extLst>
              <a:ext uri="{FF2B5EF4-FFF2-40B4-BE49-F238E27FC236}">
                <a16:creationId xmlns:a16="http://schemas.microsoft.com/office/drawing/2014/main" id="{EF4462B2-30F1-9EBD-2B9F-BA2DC442A404}"/>
              </a:ext>
            </a:extLst>
          </p:cNvPr>
          <p:cNvSpPr/>
          <p:nvPr/>
        </p:nvSpPr>
        <p:spPr>
          <a:xfrm>
            <a:off x="-1925984" y="4223926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69;p29">
            <a:extLst>
              <a:ext uri="{FF2B5EF4-FFF2-40B4-BE49-F238E27FC236}">
                <a16:creationId xmlns:a16="http://schemas.microsoft.com/office/drawing/2014/main" id="{FAB8F590-CC37-3702-BAD9-F5EBD287131F}"/>
              </a:ext>
            </a:extLst>
          </p:cNvPr>
          <p:cNvSpPr/>
          <p:nvPr/>
        </p:nvSpPr>
        <p:spPr>
          <a:xfrm>
            <a:off x="-1925984" y="4629748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70;p29">
            <a:extLst>
              <a:ext uri="{FF2B5EF4-FFF2-40B4-BE49-F238E27FC236}">
                <a16:creationId xmlns:a16="http://schemas.microsoft.com/office/drawing/2014/main" id="{E5F1DEDE-DEB4-A887-6884-4F2474C39D0F}"/>
              </a:ext>
            </a:extLst>
          </p:cNvPr>
          <p:cNvSpPr/>
          <p:nvPr/>
        </p:nvSpPr>
        <p:spPr>
          <a:xfrm>
            <a:off x="-1925984" y="477644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71;p29">
            <a:extLst>
              <a:ext uri="{FF2B5EF4-FFF2-40B4-BE49-F238E27FC236}">
                <a16:creationId xmlns:a16="http://schemas.microsoft.com/office/drawing/2014/main" id="{3C52E7FD-A079-1583-6D07-947874BB25A9}"/>
              </a:ext>
            </a:extLst>
          </p:cNvPr>
          <p:cNvSpPr/>
          <p:nvPr/>
        </p:nvSpPr>
        <p:spPr>
          <a:xfrm>
            <a:off x="-1925984" y="49231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72;p29">
            <a:extLst>
              <a:ext uri="{FF2B5EF4-FFF2-40B4-BE49-F238E27FC236}">
                <a16:creationId xmlns:a16="http://schemas.microsoft.com/office/drawing/2014/main" id="{7C2731B3-AD4D-6750-F6AE-C98A219BF749}"/>
              </a:ext>
            </a:extLst>
          </p:cNvPr>
          <p:cNvSpPr/>
          <p:nvPr/>
        </p:nvSpPr>
        <p:spPr>
          <a:xfrm>
            <a:off x="-1925984" y="506983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73;p29">
            <a:extLst>
              <a:ext uri="{FF2B5EF4-FFF2-40B4-BE49-F238E27FC236}">
                <a16:creationId xmlns:a16="http://schemas.microsoft.com/office/drawing/2014/main" id="{7A092C93-8999-DAA4-9877-98E268FAD663}"/>
              </a:ext>
            </a:extLst>
          </p:cNvPr>
          <p:cNvSpPr/>
          <p:nvPr/>
        </p:nvSpPr>
        <p:spPr>
          <a:xfrm>
            <a:off x="-1925984" y="5216541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74;p29">
            <a:extLst>
              <a:ext uri="{FF2B5EF4-FFF2-40B4-BE49-F238E27FC236}">
                <a16:creationId xmlns:a16="http://schemas.microsoft.com/office/drawing/2014/main" id="{93704A05-740C-C69A-42AA-7BDC67FC5EBE}"/>
              </a:ext>
            </a:extLst>
          </p:cNvPr>
          <p:cNvSpPr/>
          <p:nvPr/>
        </p:nvSpPr>
        <p:spPr>
          <a:xfrm>
            <a:off x="-1143126" y="522476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75;p29">
            <a:extLst>
              <a:ext uri="{FF2B5EF4-FFF2-40B4-BE49-F238E27FC236}">
                <a16:creationId xmlns:a16="http://schemas.microsoft.com/office/drawing/2014/main" id="{4912AAEE-D04E-3BF7-1568-8F7F054BF387}"/>
              </a:ext>
            </a:extLst>
          </p:cNvPr>
          <p:cNvSpPr/>
          <p:nvPr/>
        </p:nvSpPr>
        <p:spPr>
          <a:xfrm>
            <a:off x="-979980" y="522476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76;p29">
            <a:extLst>
              <a:ext uri="{FF2B5EF4-FFF2-40B4-BE49-F238E27FC236}">
                <a16:creationId xmlns:a16="http://schemas.microsoft.com/office/drawing/2014/main" id="{C39A1FBA-ED0F-28E0-09BF-36A300E5535A}"/>
              </a:ext>
            </a:extLst>
          </p:cNvPr>
          <p:cNvSpPr/>
          <p:nvPr/>
        </p:nvSpPr>
        <p:spPr>
          <a:xfrm>
            <a:off x="-816834" y="522476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77;p29">
            <a:extLst>
              <a:ext uri="{FF2B5EF4-FFF2-40B4-BE49-F238E27FC236}">
                <a16:creationId xmlns:a16="http://schemas.microsoft.com/office/drawing/2014/main" id="{887DDEB2-C9E4-B1A6-E9EC-C5E8ED652CFE}"/>
              </a:ext>
            </a:extLst>
          </p:cNvPr>
          <p:cNvSpPr/>
          <p:nvPr/>
        </p:nvSpPr>
        <p:spPr>
          <a:xfrm>
            <a:off x="-1022482" y="3912710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78;p29">
            <a:extLst>
              <a:ext uri="{FF2B5EF4-FFF2-40B4-BE49-F238E27FC236}">
                <a16:creationId xmlns:a16="http://schemas.microsoft.com/office/drawing/2014/main" id="{44B0EE86-1D95-7490-B1FA-6BD957456CB4}"/>
              </a:ext>
            </a:extLst>
          </p:cNvPr>
          <p:cNvSpPr/>
          <p:nvPr/>
        </p:nvSpPr>
        <p:spPr>
          <a:xfrm>
            <a:off x="-900463" y="3912710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79;p29">
            <a:extLst>
              <a:ext uri="{FF2B5EF4-FFF2-40B4-BE49-F238E27FC236}">
                <a16:creationId xmlns:a16="http://schemas.microsoft.com/office/drawing/2014/main" id="{5F035E20-99DF-8B7D-9D79-50DABC3ABA8C}"/>
              </a:ext>
            </a:extLst>
          </p:cNvPr>
          <p:cNvSpPr/>
          <p:nvPr/>
        </p:nvSpPr>
        <p:spPr>
          <a:xfrm>
            <a:off x="-778444" y="3912710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0;p29">
            <a:extLst>
              <a:ext uri="{FF2B5EF4-FFF2-40B4-BE49-F238E27FC236}">
                <a16:creationId xmlns:a16="http://schemas.microsoft.com/office/drawing/2014/main" id="{54BBE3EB-5F2C-6BDE-4844-0896C8986AF9}"/>
              </a:ext>
            </a:extLst>
          </p:cNvPr>
          <p:cNvSpPr/>
          <p:nvPr/>
        </p:nvSpPr>
        <p:spPr>
          <a:xfrm>
            <a:off x="-3403929" y="4223926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;p29">
            <a:extLst>
              <a:ext uri="{FF2B5EF4-FFF2-40B4-BE49-F238E27FC236}">
                <a16:creationId xmlns:a16="http://schemas.microsoft.com/office/drawing/2014/main" id="{974BB1C0-1932-7A65-F05F-7C2BA79668AA}"/>
              </a:ext>
            </a:extLst>
          </p:cNvPr>
          <p:cNvSpPr/>
          <p:nvPr/>
        </p:nvSpPr>
        <p:spPr>
          <a:xfrm>
            <a:off x="-3403929" y="4787420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2;p29">
            <a:extLst>
              <a:ext uri="{FF2B5EF4-FFF2-40B4-BE49-F238E27FC236}">
                <a16:creationId xmlns:a16="http://schemas.microsoft.com/office/drawing/2014/main" id="{7CABBDCE-8233-5FDD-1190-B3E7C1E77DC4}"/>
              </a:ext>
            </a:extLst>
          </p:cNvPr>
          <p:cNvSpPr/>
          <p:nvPr/>
        </p:nvSpPr>
        <p:spPr>
          <a:xfrm>
            <a:off x="-3403929" y="499031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3;p29">
            <a:extLst>
              <a:ext uri="{FF2B5EF4-FFF2-40B4-BE49-F238E27FC236}">
                <a16:creationId xmlns:a16="http://schemas.microsoft.com/office/drawing/2014/main" id="{E0E6229A-1D61-7D1F-AB55-216C8C650C67}"/>
              </a:ext>
            </a:extLst>
          </p:cNvPr>
          <p:cNvSpPr/>
          <p:nvPr/>
        </p:nvSpPr>
        <p:spPr>
          <a:xfrm>
            <a:off x="-3403929" y="510274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4;p29">
            <a:extLst>
              <a:ext uri="{FF2B5EF4-FFF2-40B4-BE49-F238E27FC236}">
                <a16:creationId xmlns:a16="http://schemas.microsoft.com/office/drawing/2014/main" id="{7B8B5A4F-F4FC-96F0-BDAE-B8D5A7382316}"/>
              </a:ext>
            </a:extLst>
          </p:cNvPr>
          <p:cNvSpPr/>
          <p:nvPr/>
        </p:nvSpPr>
        <p:spPr>
          <a:xfrm>
            <a:off x="-6343838" y="4744052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5;p29">
            <a:extLst>
              <a:ext uri="{FF2B5EF4-FFF2-40B4-BE49-F238E27FC236}">
                <a16:creationId xmlns:a16="http://schemas.microsoft.com/office/drawing/2014/main" id="{7813C198-4CBD-BC49-B932-664EDCC0DEF7}"/>
              </a:ext>
            </a:extLst>
          </p:cNvPr>
          <p:cNvSpPr/>
          <p:nvPr/>
        </p:nvSpPr>
        <p:spPr>
          <a:xfrm>
            <a:off x="-6343838" y="485647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6;p29">
            <a:extLst>
              <a:ext uri="{FF2B5EF4-FFF2-40B4-BE49-F238E27FC236}">
                <a16:creationId xmlns:a16="http://schemas.microsoft.com/office/drawing/2014/main" id="{331C6603-09B3-267D-F360-7DEB15F00065}"/>
              </a:ext>
            </a:extLst>
          </p:cNvPr>
          <p:cNvSpPr/>
          <p:nvPr/>
        </p:nvSpPr>
        <p:spPr>
          <a:xfrm>
            <a:off x="-2803419" y="4223926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7;p29">
            <a:extLst>
              <a:ext uri="{FF2B5EF4-FFF2-40B4-BE49-F238E27FC236}">
                <a16:creationId xmlns:a16="http://schemas.microsoft.com/office/drawing/2014/main" id="{2A63FBEB-DE30-8524-16D4-44DE35CF1D78}"/>
              </a:ext>
            </a:extLst>
          </p:cNvPr>
          <p:cNvSpPr/>
          <p:nvPr/>
        </p:nvSpPr>
        <p:spPr>
          <a:xfrm>
            <a:off x="-2803419" y="4787420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8;p29">
            <a:extLst>
              <a:ext uri="{FF2B5EF4-FFF2-40B4-BE49-F238E27FC236}">
                <a16:creationId xmlns:a16="http://schemas.microsoft.com/office/drawing/2014/main" id="{6BEFD5DB-10DF-8FC0-B218-3567FBD54FF4}"/>
              </a:ext>
            </a:extLst>
          </p:cNvPr>
          <p:cNvSpPr/>
          <p:nvPr/>
        </p:nvSpPr>
        <p:spPr>
          <a:xfrm>
            <a:off x="-2803419" y="499031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9;p29">
            <a:extLst>
              <a:ext uri="{FF2B5EF4-FFF2-40B4-BE49-F238E27FC236}">
                <a16:creationId xmlns:a16="http://schemas.microsoft.com/office/drawing/2014/main" id="{22DA242A-8108-55D6-BCE9-2DEA244CCB8C}"/>
              </a:ext>
            </a:extLst>
          </p:cNvPr>
          <p:cNvSpPr/>
          <p:nvPr/>
        </p:nvSpPr>
        <p:spPr>
          <a:xfrm>
            <a:off x="-2803419" y="510274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90;p29">
            <a:extLst>
              <a:ext uri="{FF2B5EF4-FFF2-40B4-BE49-F238E27FC236}">
                <a16:creationId xmlns:a16="http://schemas.microsoft.com/office/drawing/2014/main" id="{8BD37753-FF26-3A97-2F46-6A65ABCE468F}"/>
              </a:ext>
            </a:extLst>
          </p:cNvPr>
          <p:cNvSpPr/>
          <p:nvPr/>
        </p:nvSpPr>
        <p:spPr>
          <a:xfrm>
            <a:off x="-5743328" y="4744052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91;p29">
            <a:extLst>
              <a:ext uri="{FF2B5EF4-FFF2-40B4-BE49-F238E27FC236}">
                <a16:creationId xmlns:a16="http://schemas.microsoft.com/office/drawing/2014/main" id="{E61B57F9-2690-0C98-DE2C-773D635AE2BF}"/>
              </a:ext>
            </a:extLst>
          </p:cNvPr>
          <p:cNvSpPr/>
          <p:nvPr/>
        </p:nvSpPr>
        <p:spPr>
          <a:xfrm>
            <a:off x="-5743328" y="485647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92;p29">
            <a:extLst>
              <a:ext uri="{FF2B5EF4-FFF2-40B4-BE49-F238E27FC236}">
                <a16:creationId xmlns:a16="http://schemas.microsoft.com/office/drawing/2014/main" id="{6E745109-AFBF-5B52-F59E-AECFEFC07888}"/>
              </a:ext>
            </a:extLst>
          </p:cNvPr>
          <p:cNvSpPr/>
          <p:nvPr/>
        </p:nvSpPr>
        <p:spPr>
          <a:xfrm>
            <a:off x="-6947085" y="4742677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93;p29">
            <a:extLst>
              <a:ext uri="{FF2B5EF4-FFF2-40B4-BE49-F238E27FC236}">
                <a16:creationId xmlns:a16="http://schemas.microsoft.com/office/drawing/2014/main" id="{02BBE165-CFF0-556A-A01A-9DDF69C698B3}"/>
              </a:ext>
            </a:extLst>
          </p:cNvPr>
          <p:cNvSpPr/>
          <p:nvPr/>
        </p:nvSpPr>
        <p:spPr>
          <a:xfrm>
            <a:off x="-6892244" y="4807043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94;p29">
            <a:extLst>
              <a:ext uri="{FF2B5EF4-FFF2-40B4-BE49-F238E27FC236}">
                <a16:creationId xmlns:a16="http://schemas.microsoft.com/office/drawing/2014/main" id="{070C50FA-AE95-5DBC-64FB-A00673C834CE}"/>
              </a:ext>
            </a:extLst>
          </p:cNvPr>
          <p:cNvSpPr/>
          <p:nvPr/>
        </p:nvSpPr>
        <p:spPr>
          <a:xfrm>
            <a:off x="-7141756" y="5883348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95;p29">
            <a:extLst>
              <a:ext uri="{FF2B5EF4-FFF2-40B4-BE49-F238E27FC236}">
                <a16:creationId xmlns:a16="http://schemas.microsoft.com/office/drawing/2014/main" id="{12B10146-6C1A-75F9-C3CD-B651A38C8456}"/>
              </a:ext>
            </a:extLst>
          </p:cNvPr>
          <p:cNvSpPr/>
          <p:nvPr/>
        </p:nvSpPr>
        <p:spPr>
          <a:xfrm>
            <a:off x="-6136806" y="5860037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96;p29">
            <a:extLst>
              <a:ext uri="{FF2B5EF4-FFF2-40B4-BE49-F238E27FC236}">
                <a16:creationId xmlns:a16="http://schemas.microsoft.com/office/drawing/2014/main" id="{5AE5668E-2DEF-3BBB-E358-893C97F5CB97}"/>
              </a:ext>
            </a:extLst>
          </p:cNvPr>
          <p:cNvSpPr/>
          <p:nvPr/>
        </p:nvSpPr>
        <p:spPr>
          <a:xfrm>
            <a:off x="-7141756" y="5883348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97;p29">
            <a:extLst>
              <a:ext uri="{FF2B5EF4-FFF2-40B4-BE49-F238E27FC236}">
                <a16:creationId xmlns:a16="http://schemas.microsoft.com/office/drawing/2014/main" id="{9AB2E2BA-7F32-5659-196D-AC7997ED7322}"/>
              </a:ext>
            </a:extLst>
          </p:cNvPr>
          <p:cNvSpPr/>
          <p:nvPr/>
        </p:nvSpPr>
        <p:spPr>
          <a:xfrm>
            <a:off x="-6892244" y="4807043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98;p29">
            <a:extLst>
              <a:ext uri="{FF2B5EF4-FFF2-40B4-BE49-F238E27FC236}">
                <a16:creationId xmlns:a16="http://schemas.microsoft.com/office/drawing/2014/main" id="{CDC446BA-B179-B889-F094-1DED57D97BDB}"/>
              </a:ext>
            </a:extLst>
          </p:cNvPr>
          <p:cNvSpPr/>
          <p:nvPr/>
        </p:nvSpPr>
        <p:spPr>
          <a:xfrm>
            <a:off x="-6892244" y="4887995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99;p29">
            <a:extLst>
              <a:ext uri="{FF2B5EF4-FFF2-40B4-BE49-F238E27FC236}">
                <a16:creationId xmlns:a16="http://schemas.microsoft.com/office/drawing/2014/main" id="{18807855-D471-5B73-5A42-5F56556387F0}"/>
              </a:ext>
            </a:extLst>
          </p:cNvPr>
          <p:cNvSpPr/>
          <p:nvPr/>
        </p:nvSpPr>
        <p:spPr>
          <a:xfrm>
            <a:off x="-5286791" y="4887995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500;p29">
            <a:extLst>
              <a:ext uri="{FF2B5EF4-FFF2-40B4-BE49-F238E27FC236}">
                <a16:creationId xmlns:a16="http://schemas.microsoft.com/office/drawing/2014/main" id="{4E411C70-6DBC-469A-EC26-36B6F14DAE0F}"/>
              </a:ext>
            </a:extLst>
          </p:cNvPr>
          <p:cNvSpPr/>
          <p:nvPr/>
        </p:nvSpPr>
        <p:spPr>
          <a:xfrm>
            <a:off x="-5562355" y="4887995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501;p29">
            <a:extLst>
              <a:ext uri="{FF2B5EF4-FFF2-40B4-BE49-F238E27FC236}">
                <a16:creationId xmlns:a16="http://schemas.microsoft.com/office/drawing/2014/main" id="{1324E557-D536-2B59-7934-96C7FC059ECD}"/>
              </a:ext>
            </a:extLst>
          </p:cNvPr>
          <p:cNvSpPr/>
          <p:nvPr/>
        </p:nvSpPr>
        <p:spPr>
          <a:xfrm>
            <a:off x="-5829709" y="5038818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502;p29">
            <a:extLst>
              <a:ext uri="{FF2B5EF4-FFF2-40B4-BE49-F238E27FC236}">
                <a16:creationId xmlns:a16="http://schemas.microsoft.com/office/drawing/2014/main" id="{B79FE7CF-2703-8339-D7D7-10962C1749C6}"/>
              </a:ext>
            </a:extLst>
          </p:cNvPr>
          <p:cNvSpPr/>
          <p:nvPr/>
        </p:nvSpPr>
        <p:spPr>
          <a:xfrm>
            <a:off x="-5829709" y="5313020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503;p29">
            <a:extLst>
              <a:ext uri="{FF2B5EF4-FFF2-40B4-BE49-F238E27FC236}">
                <a16:creationId xmlns:a16="http://schemas.microsoft.com/office/drawing/2014/main" id="{5892E616-905C-AB30-7B6A-C59E9CF94E74}"/>
              </a:ext>
            </a:extLst>
          </p:cNvPr>
          <p:cNvSpPr/>
          <p:nvPr/>
        </p:nvSpPr>
        <p:spPr>
          <a:xfrm>
            <a:off x="-5829709" y="5411723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504;p29">
            <a:extLst>
              <a:ext uri="{FF2B5EF4-FFF2-40B4-BE49-F238E27FC236}">
                <a16:creationId xmlns:a16="http://schemas.microsoft.com/office/drawing/2014/main" id="{2797C411-5311-33D3-9D12-74C9ADEEE728}"/>
              </a:ext>
            </a:extLst>
          </p:cNvPr>
          <p:cNvSpPr/>
          <p:nvPr/>
        </p:nvSpPr>
        <p:spPr>
          <a:xfrm>
            <a:off x="-5829709" y="5510442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505;p29">
            <a:extLst>
              <a:ext uri="{FF2B5EF4-FFF2-40B4-BE49-F238E27FC236}">
                <a16:creationId xmlns:a16="http://schemas.microsoft.com/office/drawing/2014/main" id="{326D232C-8176-3643-ECF3-FEA5BA8A58CF}"/>
              </a:ext>
            </a:extLst>
          </p:cNvPr>
          <p:cNvSpPr/>
          <p:nvPr/>
        </p:nvSpPr>
        <p:spPr>
          <a:xfrm>
            <a:off x="-5829709" y="5610522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506;p29">
            <a:extLst>
              <a:ext uri="{FF2B5EF4-FFF2-40B4-BE49-F238E27FC236}">
                <a16:creationId xmlns:a16="http://schemas.microsoft.com/office/drawing/2014/main" id="{C1E6DB13-EE9C-967B-E065-F6704DEC9CBC}"/>
              </a:ext>
            </a:extLst>
          </p:cNvPr>
          <p:cNvSpPr/>
          <p:nvPr/>
        </p:nvSpPr>
        <p:spPr>
          <a:xfrm>
            <a:off x="-5829709" y="5709240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507;p29">
            <a:extLst>
              <a:ext uri="{FF2B5EF4-FFF2-40B4-BE49-F238E27FC236}">
                <a16:creationId xmlns:a16="http://schemas.microsoft.com/office/drawing/2014/main" id="{7C26D00F-6831-D217-1212-A2B89AA6D211}"/>
              </a:ext>
            </a:extLst>
          </p:cNvPr>
          <p:cNvSpPr/>
          <p:nvPr/>
        </p:nvSpPr>
        <p:spPr>
          <a:xfrm>
            <a:off x="-5300490" y="5714714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508;p29">
            <a:extLst>
              <a:ext uri="{FF2B5EF4-FFF2-40B4-BE49-F238E27FC236}">
                <a16:creationId xmlns:a16="http://schemas.microsoft.com/office/drawing/2014/main" id="{1E182938-33DB-C3F7-B696-1CB4079EC2F9}"/>
              </a:ext>
            </a:extLst>
          </p:cNvPr>
          <p:cNvSpPr/>
          <p:nvPr/>
        </p:nvSpPr>
        <p:spPr>
          <a:xfrm>
            <a:off x="-5190809" y="5714714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509;p29">
            <a:extLst>
              <a:ext uri="{FF2B5EF4-FFF2-40B4-BE49-F238E27FC236}">
                <a16:creationId xmlns:a16="http://schemas.microsoft.com/office/drawing/2014/main" id="{82DF3000-6036-3578-227A-66D03BC48DD1}"/>
              </a:ext>
            </a:extLst>
          </p:cNvPr>
          <p:cNvSpPr/>
          <p:nvPr/>
        </p:nvSpPr>
        <p:spPr>
          <a:xfrm>
            <a:off x="-5079767" y="5714714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510;p29">
            <a:extLst>
              <a:ext uri="{FF2B5EF4-FFF2-40B4-BE49-F238E27FC236}">
                <a16:creationId xmlns:a16="http://schemas.microsoft.com/office/drawing/2014/main" id="{00512035-CBF1-8D9F-6008-48DD92C812AD}"/>
              </a:ext>
            </a:extLst>
          </p:cNvPr>
          <p:cNvSpPr/>
          <p:nvPr/>
        </p:nvSpPr>
        <p:spPr>
          <a:xfrm>
            <a:off x="-5218237" y="4829042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511;p29">
            <a:extLst>
              <a:ext uri="{FF2B5EF4-FFF2-40B4-BE49-F238E27FC236}">
                <a16:creationId xmlns:a16="http://schemas.microsoft.com/office/drawing/2014/main" id="{35C341CA-55D3-3EAF-22EA-071B79E69239}"/>
              </a:ext>
            </a:extLst>
          </p:cNvPr>
          <p:cNvSpPr/>
          <p:nvPr/>
        </p:nvSpPr>
        <p:spPr>
          <a:xfrm>
            <a:off x="-5137344" y="4829042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512;p29">
            <a:extLst>
              <a:ext uri="{FF2B5EF4-FFF2-40B4-BE49-F238E27FC236}">
                <a16:creationId xmlns:a16="http://schemas.microsoft.com/office/drawing/2014/main" id="{642912CD-5CED-B88E-CE46-C82671DF9A58}"/>
              </a:ext>
            </a:extLst>
          </p:cNvPr>
          <p:cNvSpPr/>
          <p:nvPr/>
        </p:nvSpPr>
        <p:spPr>
          <a:xfrm>
            <a:off x="-5053715" y="4829042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513;p29">
            <a:extLst>
              <a:ext uri="{FF2B5EF4-FFF2-40B4-BE49-F238E27FC236}">
                <a16:creationId xmlns:a16="http://schemas.microsoft.com/office/drawing/2014/main" id="{D8EA426D-8FF5-A2AC-3E30-3B9D8EC7D30B}"/>
              </a:ext>
            </a:extLst>
          </p:cNvPr>
          <p:cNvSpPr/>
          <p:nvPr/>
        </p:nvSpPr>
        <p:spPr>
          <a:xfrm>
            <a:off x="-6827802" y="5038818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514;p29">
            <a:extLst>
              <a:ext uri="{FF2B5EF4-FFF2-40B4-BE49-F238E27FC236}">
                <a16:creationId xmlns:a16="http://schemas.microsoft.com/office/drawing/2014/main" id="{0AA4419E-28EA-2CA8-6911-9C7FA24DF14F}"/>
              </a:ext>
            </a:extLst>
          </p:cNvPr>
          <p:cNvSpPr/>
          <p:nvPr/>
        </p:nvSpPr>
        <p:spPr>
          <a:xfrm>
            <a:off x="-6827802" y="5418588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515;p29">
            <a:extLst>
              <a:ext uri="{FF2B5EF4-FFF2-40B4-BE49-F238E27FC236}">
                <a16:creationId xmlns:a16="http://schemas.microsoft.com/office/drawing/2014/main" id="{09CEBA65-977D-24F0-B417-C856436DF47F}"/>
              </a:ext>
            </a:extLst>
          </p:cNvPr>
          <p:cNvSpPr/>
          <p:nvPr/>
        </p:nvSpPr>
        <p:spPr>
          <a:xfrm>
            <a:off x="-6827802" y="5557057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516;p29">
            <a:extLst>
              <a:ext uri="{FF2B5EF4-FFF2-40B4-BE49-F238E27FC236}">
                <a16:creationId xmlns:a16="http://schemas.microsoft.com/office/drawing/2014/main" id="{CE8E0612-7E30-848E-F531-EDF59C727FC5}"/>
              </a:ext>
            </a:extLst>
          </p:cNvPr>
          <p:cNvSpPr/>
          <p:nvPr/>
        </p:nvSpPr>
        <p:spPr>
          <a:xfrm>
            <a:off x="-6827802" y="5632461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517;p29">
            <a:extLst>
              <a:ext uri="{FF2B5EF4-FFF2-40B4-BE49-F238E27FC236}">
                <a16:creationId xmlns:a16="http://schemas.microsoft.com/office/drawing/2014/main" id="{0D390035-1CC4-DBD9-7F2F-DBD6EFDF6980}"/>
              </a:ext>
            </a:extLst>
          </p:cNvPr>
          <p:cNvSpPr/>
          <p:nvPr/>
        </p:nvSpPr>
        <p:spPr>
          <a:xfrm>
            <a:off x="-6827802" y="5709240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518;p29">
            <a:extLst>
              <a:ext uri="{FF2B5EF4-FFF2-40B4-BE49-F238E27FC236}">
                <a16:creationId xmlns:a16="http://schemas.microsoft.com/office/drawing/2014/main" id="{BB9CB997-C146-791B-60BB-908A0B8B35CA}"/>
              </a:ext>
            </a:extLst>
          </p:cNvPr>
          <p:cNvSpPr/>
          <p:nvPr/>
        </p:nvSpPr>
        <p:spPr>
          <a:xfrm>
            <a:off x="-6827802" y="5784644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519;p29">
            <a:extLst>
              <a:ext uri="{FF2B5EF4-FFF2-40B4-BE49-F238E27FC236}">
                <a16:creationId xmlns:a16="http://schemas.microsoft.com/office/drawing/2014/main" id="{E629145F-A532-E362-113F-7E33B17E5639}"/>
              </a:ext>
            </a:extLst>
          </p:cNvPr>
          <p:cNvSpPr/>
          <p:nvPr/>
        </p:nvSpPr>
        <p:spPr>
          <a:xfrm>
            <a:off x="-6421979" y="5038818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520;p29">
            <a:extLst>
              <a:ext uri="{FF2B5EF4-FFF2-40B4-BE49-F238E27FC236}">
                <a16:creationId xmlns:a16="http://schemas.microsoft.com/office/drawing/2014/main" id="{38D811B4-8751-7435-DB9F-583BC2616423}"/>
              </a:ext>
            </a:extLst>
          </p:cNvPr>
          <p:cNvSpPr/>
          <p:nvPr/>
        </p:nvSpPr>
        <p:spPr>
          <a:xfrm>
            <a:off x="-6421979" y="5418588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521;p29">
            <a:extLst>
              <a:ext uri="{FF2B5EF4-FFF2-40B4-BE49-F238E27FC236}">
                <a16:creationId xmlns:a16="http://schemas.microsoft.com/office/drawing/2014/main" id="{9821D378-4A0B-32B6-9F5E-0002281BADDB}"/>
              </a:ext>
            </a:extLst>
          </p:cNvPr>
          <p:cNvSpPr/>
          <p:nvPr/>
        </p:nvSpPr>
        <p:spPr>
          <a:xfrm>
            <a:off x="-6421979" y="5557057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522;p29">
            <a:extLst>
              <a:ext uri="{FF2B5EF4-FFF2-40B4-BE49-F238E27FC236}">
                <a16:creationId xmlns:a16="http://schemas.microsoft.com/office/drawing/2014/main" id="{F1AFDF20-E255-5B84-9E04-51356577B4A1}"/>
              </a:ext>
            </a:extLst>
          </p:cNvPr>
          <p:cNvSpPr/>
          <p:nvPr/>
        </p:nvSpPr>
        <p:spPr>
          <a:xfrm>
            <a:off x="-6421979" y="5632461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523;p29">
            <a:extLst>
              <a:ext uri="{FF2B5EF4-FFF2-40B4-BE49-F238E27FC236}">
                <a16:creationId xmlns:a16="http://schemas.microsoft.com/office/drawing/2014/main" id="{7D1079D0-893E-759A-940E-435614190D9B}"/>
              </a:ext>
            </a:extLst>
          </p:cNvPr>
          <p:cNvSpPr/>
          <p:nvPr/>
        </p:nvSpPr>
        <p:spPr>
          <a:xfrm>
            <a:off x="-6421979" y="5709240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524;p29">
            <a:extLst>
              <a:ext uri="{FF2B5EF4-FFF2-40B4-BE49-F238E27FC236}">
                <a16:creationId xmlns:a16="http://schemas.microsoft.com/office/drawing/2014/main" id="{711D352D-5721-311C-7A0A-C048FC8DFD15}"/>
              </a:ext>
            </a:extLst>
          </p:cNvPr>
          <p:cNvSpPr/>
          <p:nvPr/>
        </p:nvSpPr>
        <p:spPr>
          <a:xfrm>
            <a:off x="-6421979" y="5784644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525;p29">
            <a:extLst>
              <a:ext uri="{FF2B5EF4-FFF2-40B4-BE49-F238E27FC236}">
                <a16:creationId xmlns:a16="http://schemas.microsoft.com/office/drawing/2014/main" id="{A95D69DD-1E7E-0EDE-AA11-1CDF0118E613}"/>
              </a:ext>
            </a:extLst>
          </p:cNvPr>
          <p:cNvSpPr/>
          <p:nvPr/>
        </p:nvSpPr>
        <p:spPr>
          <a:xfrm>
            <a:off x="-1136262" y="652047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526;p29">
            <a:extLst>
              <a:ext uri="{FF2B5EF4-FFF2-40B4-BE49-F238E27FC236}">
                <a16:creationId xmlns:a16="http://schemas.microsoft.com/office/drawing/2014/main" id="{27FAE038-4A46-5ADE-8D47-7D096DFC4B36}"/>
              </a:ext>
            </a:extLst>
          </p:cNvPr>
          <p:cNvSpPr/>
          <p:nvPr/>
        </p:nvSpPr>
        <p:spPr>
          <a:xfrm>
            <a:off x="-1103361" y="655749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527;p29">
            <a:extLst>
              <a:ext uri="{FF2B5EF4-FFF2-40B4-BE49-F238E27FC236}">
                <a16:creationId xmlns:a16="http://schemas.microsoft.com/office/drawing/2014/main" id="{EB627DBD-FFB0-E572-BCCF-DBD845F450FB}"/>
              </a:ext>
            </a:extLst>
          </p:cNvPr>
          <p:cNvSpPr/>
          <p:nvPr/>
        </p:nvSpPr>
        <p:spPr>
          <a:xfrm>
            <a:off x="30477" y="686836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528;p29">
            <a:extLst>
              <a:ext uri="{FF2B5EF4-FFF2-40B4-BE49-F238E27FC236}">
                <a16:creationId xmlns:a16="http://schemas.microsoft.com/office/drawing/2014/main" id="{DEE04EC9-4CB8-F109-CAA2-505D1F12F6BF}"/>
              </a:ext>
            </a:extLst>
          </p:cNvPr>
          <p:cNvSpPr/>
          <p:nvPr/>
        </p:nvSpPr>
        <p:spPr>
          <a:xfrm>
            <a:off x="-1103361" y="655749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529;p29">
            <a:extLst>
              <a:ext uri="{FF2B5EF4-FFF2-40B4-BE49-F238E27FC236}">
                <a16:creationId xmlns:a16="http://schemas.microsoft.com/office/drawing/2014/main" id="{B18561C6-A899-4DE6-68F7-28C0FAF2B399}"/>
              </a:ext>
            </a:extLst>
          </p:cNvPr>
          <p:cNvSpPr/>
          <p:nvPr/>
        </p:nvSpPr>
        <p:spPr>
          <a:xfrm>
            <a:off x="-151883" y="657258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530;p29">
            <a:extLst>
              <a:ext uri="{FF2B5EF4-FFF2-40B4-BE49-F238E27FC236}">
                <a16:creationId xmlns:a16="http://schemas.microsoft.com/office/drawing/2014/main" id="{FA0896A0-B1CF-7B02-0918-2E67B06F6A9C}"/>
              </a:ext>
            </a:extLst>
          </p:cNvPr>
          <p:cNvSpPr/>
          <p:nvPr/>
        </p:nvSpPr>
        <p:spPr>
          <a:xfrm>
            <a:off x="-94291" y="657258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531;p29">
            <a:extLst>
              <a:ext uri="{FF2B5EF4-FFF2-40B4-BE49-F238E27FC236}">
                <a16:creationId xmlns:a16="http://schemas.microsoft.com/office/drawing/2014/main" id="{BE383B38-DF8F-5486-CC69-395C1A1CE633}"/>
              </a:ext>
            </a:extLst>
          </p:cNvPr>
          <p:cNvSpPr/>
          <p:nvPr/>
        </p:nvSpPr>
        <p:spPr>
          <a:xfrm>
            <a:off x="-35338" y="657258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532;p29">
            <a:extLst>
              <a:ext uri="{FF2B5EF4-FFF2-40B4-BE49-F238E27FC236}">
                <a16:creationId xmlns:a16="http://schemas.microsoft.com/office/drawing/2014/main" id="{EFF9AAAD-6E00-ECF5-FCE7-BCE84872BEEC}"/>
              </a:ext>
            </a:extLst>
          </p:cNvPr>
          <p:cNvSpPr/>
          <p:nvPr/>
        </p:nvSpPr>
        <p:spPr>
          <a:xfrm>
            <a:off x="-1103361" y="661506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533;p29">
            <a:extLst>
              <a:ext uri="{FF2B5EF4-FFF2-40B4-BE49-F238E27FC236}">
                <a16:creationId xmlns:a16="http://schemas.microsoft.com/office/drawing/2014/main" id="{C2F42C85-609A-7C24-42D3-C8395E6DFF11}"/>
              </a:ext>
            </a:extLst>
          </p:cNvPr>
          <p:cNvSpPr/>
          <p:nvPr/>
        </p:nvSpPr>
        <p:spPr>
          <a:xfrm>
            <a:off x="-187521" y="661506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534;p29">
            <a:extLst>
              <a:ext uri="{FF2B5EF4-FFF2-40B4-BE49-F238E27FC236}">
                <a16:creationId xmlns:a16="http://schemas.microsoft.com/office/drawing/2014/main" id="{20A712F7-D90F-A53F-1984-F345AE021DC3}"/>
              </a:ext>
            </a:extLst>
          </p:cNvPr>
          <p:cNvSpPr/>
          <p:nvPr/>
        </p:nvSpPr>
        <p:spPr>
          <a:xfrm>
            <a:off x="-345194" y="661506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535;p29">
            <a:extLst>
              <a:ext uri="{FF2B5EF4-FFF2-40B4-BE49-F238E27FC236}">
                <a16:creationId xmlns:a16="http://schemas.microsoft.com/office/drawing/2014/main" id="{991E4638-3BEE-DFF7-D8FD-2CD1835A37DA}"/>
              </a:ext>
            </a:extLst>
          </p:cNvPr>
          <p:cNvSpPr/>
          <p:nvPr/>
        </p:nvSpPr>
        <p:spPr>
          <a:xfrm>
            <a:off x="-497378" y="670144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536;p29">
            <a:extLst>
              <a:ext uri="{FF2B5EF4-FFF2-40B4-BE49-F238E27FC236}">
                <a16:creationId xmlns:a16="http://schemas.microsoft.com/office/drawing/2014/main" id="{6E8FCCB0-46CA-3FBD-B3C0-500481F7B518}"/>
              </a:ext>
            </a:extLst>
          </p:cNvPr>
          <p:cNvSpPr/>
          <p:nvPr/>
        </p:nvSpPr>
        <p:spPr>
          <a:xfrm>
            <a:off x="-497378" y="685774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537;p29">
            <a:extLst>
              <a:ext uri="{FF2B5EF4-FFF2-40B4-BE49-F238E27FC236}">
                <a16:creationId xmlns:a16="http://schemas.microsoft.com/office/drawing/2014/main" id="{361BE994-0C6D-1D4A-3895-DF826C6ABBF9}"/>
              </a:ext>
            </a:extLst>
          </p:cNvPr>
          <p:cNvSpPr/>
          <p:nvPr/>
        </p:nvSpPr>
        <p:spPr>
          <a:xfrm>
            <a:off x="-497378" y="691394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538;p29">
            <a:extLst>
              <a:ext uri="{FF2B5EF4-FFF2-40B4-BE49-F238E27FC236}">
                <a16:creationId xmlns:a16="http://schemas.microsoft.com/office/drawing/2014/main" id="{373890C9-563E-7376-DCAE-13918C23C631}"/>
              </a:ext>
            </a:extLst>
          </p:cNvPr>
          <p:cNvSpPr/>
          <p:nvPr/>
        </p:nvSpPr>
        <p:spPr>
          <a:xfrm>
            <a:off x="-497378" y="697016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539;p29">
            <a:extLst>
              <a:ext uri="{FF2B5EF4-FFF2-40B4-BE49-F238E27FC236}">
                <a16:creationId xmlns:a16="http://schemas.microsoft.com/office/drawing/2014/main" id="{8705613D-1A33-48CE-6C7B-49CC67EEF869}"/>
              </a:ext>
            </a:extLst>
          </p:cNvPr>
          <p:cNvSpPr/>
          <p:nvPr/>
        </p:nvSpPr>
        <p:spPr>
          <a:xfrm>
            <a:off x="-497378" y="702773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540;p29">
            <a:extLst>
              <a:ext uri="{FF2B5EF4-FFF2-40B4-BE49-F238E27FC236}">
                <a16:creationId xmlns:a16="http://schemas.microsoft.com/office/drawing/2014/main" id="{6BF5A9A9-8FB3-2137-8A17-0B202A23156F}"/>
              </a:ext>
            </a:extLst>
          </p:cNvPr>
          <p:cNvSpPr/>
          <p:nvPr/>
        </p:nvSpPr>
        <p:spPr>
          <a:xfrm>
            <a:off x="-497378" y="708395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541;p29">
            <a:extLst>
              <a:ext uri="{FF2B5EF4-FFF2-40B4-BE49-F238E27FC236}">
                <a16:creationId xmlns:a16="http://schemas.microsoft.com/office/drawing/2014/main" id="{21CA5798-3E89-0D0D-7A1C-01137743498A}"/>
              </a:ext>
            </a:extLst>
          </p:cNvPr>
          <p:cNvSpPr/>
          <p:nvPr/>
        </p:nvSpPr>
        <p:spPr>
          <a:xfrm>
            <a:off x="-195747" y="708669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542;p29">
            <a:extLst>
              <a:ext uri="{FF2B5EF4-FFF2-40B4-BE49-F238E27FC236}">
                <a16:creationId xmlns:a16="http://schemas.microsoft.com/office/drawing/2014/main" id="{C894A1B0-B362-246D-0C53-F61544FDF77C}"/>
              </a:ext>
            </a:extLst>
          </p:cNvPr>
          <p:cNvSpPr/>
          <p:nvPr/>
        </p:nvSpPr>
        <p:spPr>
          <a:xfrm>
            <a:off x="-132681" y="708669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543;p29">
            <a:extLst>
              <a:ext uri="{FF2B5EF4-FFF2-40B4-BE49-F238E27FC236}">
                <a16:creationId xmlns:a16="http://schemas.microsoft.com/office/drawing/2014/main" id="{14F703F9-BB74-3E5E-8506-5C8FABC43699}"/>
              </a:ext>
            </a:extLst>
          </p:cNvPr>
          <p:cNvSpPr/>
          <p:nvPr/>
        </p:nvSpPr>
        <p:spPr>
          <a:xfrm>
            <a:off x="-69615" y="708394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544;p29">
            <a:extLst>
              <a:ext uri="{FF2B5EF4-FFF2-40B4-BE49-F238E27FC236}">
                <a16:creationId xmlns:a16="http://schemas.microsoft.com/office/drawing/2014/main" id="{36791745-EF98-B6E5-5D2F-01D62634AD68}"/>
              </a:ext>
            </a:extLst>
          </p:cNvPr>
          <p:cNvSpPr/>
          <p:nvPr/>
        </p:nvSpPr>
        <p:spPr>
          <a:xfrm>
            <a:off x="-1067708" y="670144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545;p29">
            <a:extLst>
              <a:ext uri="{FF2B5EF4-FFF2-40B4-BE49-F238E27FC236}">
                <a16:creationId xmlns:a16="http://schemas.microsoft.com/office/drawing/2014/main" id="{F4DD0C1B-952D-4DCA-D860-195FAA32EAE0}"/>
              </a:ext>
            </a:extLst>
          </p:cNvPr>
          <p:cNvSpPr/>
          <p:nvPr/>
        </p:nvSpPr>
        <p:spPr>
          <a:xfrm>
            <a:off x="-1067708" y="691807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546;p29">
            <a:extLst>
              <a:ext uri="{FF2B5EF4-FFF2-40B4-BE49-F238E27FC236}">
                <a16:creationId xmlns:a16="http://schemas.microsoft.com/office/drawing/2014/main" id="{C9406C0E-7493-3795-C271-8EE5998B1AD4}"/>
              </a:ext>
            </a:extLst>
          </p:cNvPr>
          <p:cNvSpPr/>
          <p:nvPr/>
        </p:nvSpPr>
        <p:spPr>
          <a:xfrm>
            <a:off x="-1067708" y="699621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547;p29">
            <a:extLst>
              <a:ext uri="{FF2B5EF4-FFF2-40B4-BE49-F238E27FC236}">
                <a16:creationId xmlns:a16="http://schemas.microsoft.com/office/drawing/2014/main" id="{7E58DCF2-FAE5-C1AF-0D74-60FE55E9C244}"/>
              </a:ext>
            </a:extLst>
          </p:cNvPr>
          <p:cNvSpPr/>
          <p:nvPr/>
        </p:nvSpPr>
        <p:spPr>
          <a:xfrm>
            <a:off x="-1067708" y="704009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548;p29">
            <a:extLst>
              <a:ext uri="{FF2B5EF4-FFF2-40B4-BE49-F238E27FC236}">
                <a16:creationId xmlns:a16="http://schemas.microsoft.com/office/drawing/2014/main" id="{C3394855-8D9F-0F7B-73D4-22BE8C53B4B3}"/>
              </a:ext>
            </a:extLst>
          </p:cNvPr>
          <p:cNvSpPr/>
          <p:nvPr/>
        </p:nvSpPr>
        <p:spPr>
          <a:xfrm>
            <a:off x="-1067708" y="708395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549;p29">
            <a:extLst>
              <a:ext uri="{FF2B5EF4-FFF2-40B4-BE49-F238E27FC236}">
                <a16:creationId xmlns:a16="http://schemas.microsoft.com/office/drawing/2014/main" id="{F8AD231D-FE7D-C388-9EDC-F644AD8DFDF2}"/>
              </a:ext>
            </a:extLst>
          </p:cNvPr>
          <p:cNvSpPr/>
          <p:nvPr/>
        </p:nvSpPr>
        <p:spPr>
          <a:xfrm>
            <a:off x="-1067708" y="712645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550;p29">
            <a:extLst>
              <a:ext uri="{FF2B5EF4-FFF2-40B4-BE49-F238E27FC236}">
                <a16:creationId xmlns:a16="http://schemas.microsoft.com/office/drawing/2014/main" id="{4DE8AFA4-8607-DDC3-36AD-EA902D97E8BB}"/>
              </a:ext>
            </a:extLst>
          </p:cNvPr>
          <p:cNvSpPr/>
          <p:nvPr/>
        </p:nvSpPr>
        <p:spPr>
          <a:xfrm>
            <a:off x="-836007" y="670144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551;p29">
            <a:extLst>
              <a:ext uri="{FF2B5EF4-FFF2-40B4-BE49-F238E27FC236}">
                <a16:creationId xmlns:a16="http://schemas.microsoft.com/office/drawing/2014/main" id="{652AF683-5AE0-F1D2-4F8C-72EB3CD65B23}"/>
              </a:ext>
            </a:extLst>
          </p:cNvPr>
          <p:cNvSpPr/>
          <p:nvPr/>
        </p:nvSpPr>
        <p:spPr>
          <a:xfrm>
            <a:off x="-836007" y="691807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552;p29">
            <a:extLst>
              <a:ext uri="{FF2B5EF4-FFF2-40B4-BE49-F238E27FC236}">
                <a16:creationId xmlns:a16="http://schemas.microsoft.com/office/drawing/2014/main" id="{213A2EDC-958D-38C4-D2EF-1D27C7BE7B90}"/>
              </a:ext>
            </a:extLst>
          </p:cNvPr>
          <p:cNvSpPr/>
          <p:nvPr/>
        </p:nvSpPr>
        <p:spPr>
          <a:xfrm>
            <a:off x="-836007" y="699621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553;p29">
            <a:extLst>
              <a:ext uri="{FF2B5EF4-FFF2-40B4-BE49-F238E27FC236}">
                <a16:creationId xmlns:a16="http://schemas.microsoft.com/office/drawing/2014/main" id="{F3199432-81A4-94FA-64D8-9FA860744682}"/>
              </a:ext>
            </a:extLst>
          </p:cNvPr>
          <p:cNvSpPr/>
          <p:nvPr/>
        </p:nvSpPr>
        <p:spPr>
          <a:xfrm>
            <a:off x="-836007" y="704009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554;p29">
            <a:extLst>
              <a:ext uri="{FF2B5EF4-FFF2-40B4-BE49-F238E27FC236}">
                <a16:creationId xmlns:a16="http://schemas.microsoft.com/office/drawing/2014/main" id="{27D51AA3-DFFC-45EA-17AC-4F10DB167DC3}"/>
              </a:ext>
            </a:extLst>
          </p:cNvPr>
          <p:cNvSpPr/>
          <p:nvPr/>
        </p:nvSpPr>
        <p:spPr>
          <a:xfrm>
            <a:off x="-836007" y="708395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555;p29">
            <a:extLst>
              <a:ext uri="{FF2B5EF4-FFF2-40B4-BE49-F238E27FC236}">
                <a16:creationId xmlns:a16="http://schemas.microsoft.com/office/drawing/2014/main" id="{A7D6B213-8A66-5E48-B000-FDCCA3A2A279}"/>
              </a:ext>
            </a:extLst>
          </p:cNvPr>
          <p:cNvSpPr/>
          <p:nvPr/>
        </p:nvSpPr>
        <p:spPr>
          <a:xfrm>
            <a:off x="-836007" y="712645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447;p29">
            <a:extLst>
              <a:ext uri="{FF2B5EF4-FFF2-40B4-BE49-F238E27FC236}">
                <a16:creationId xmlns:a16="http://schemas.microsoft.com/office/drawing/2014/main" id="{968AC3F8-557B-404F-38AB-939504B7FBC4}"/>
              </a:ext>
            </a:extLst>
          </p:cNvPr>
          <p:cNvSpPr/>
          <p:nvPr/>
        </p:nvSpPr>
        <p:spPr>
          <a:xfrm rot="10800000">
            <a:off x="7649757" y="5689867"/>
            <a:ext cx="3610656" cy="10959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451;p29">
            <a:extLst>
              <a:ext uri="{FF2B5EF4-FFF2-40B4-BE49-F238E27FC236}">
                <a16:creationId xmlns:a16="http://schemas.microsoft.com/office/drawing/2014/main" id="{F01BE5C9-AA33-D6F1-8366-3D3E20335AFD}"/>
              </a:ext>
            </a:extLst>
          </p:cNvPr>
          <p:cNvSpPr/>
          <p:nvPr/>
        </p:nvSpPr>
        <p:spPr>
          <a:xfrm>
            <a:off x="11281968" y="4593969"/>
            <a:ext cx="1099062" cy="1099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558;p29">
            <a:extLst>
              <a:ext uri="{FF2B5EF4-FFF2-40B4-BE49-F238E27FC236}">
                <a16:creationId xmlns:a16="http://schemas.microsoft.com/office/drawing/2014/main" id="{4170A470-E8A0-5232-ADE8-3F47FBE6FE8C}"/>
              </a:ext>
            </a:extLst>
          </p:cNvPr>
          <p:cNvSpPr txBox="1">
            <a:spLocks/>
          </p:cNvSpPr>
          <p:nvPr/>
        </p:nvSpPr>
        <p:spPr>
          <a:xfrm>
            <a:off x="8034200" y="5794245"/>
            <a:ext cx="3229591" cy="92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hu-HU" sz="1400">
                <a:solidFill>
                  <a:srgbClr val="0E2A47"/>
                </a:solidFill>
              </a:rPr>
              <a:t>A munka befejeződött. Elkészült a weboldal a dokumentációval együtt. A csapat boldog, hogy a sok újrakezdés után sikerült megcsinálni.</a:t>
            </a:r>
            <a:endParaRPr lang="hu-HU" sz="1400" dirty="0">
              <a:solidFill>
                <a:srgbClr val="0E2A47"/>
              </a:solidFill>
            </a:endParaRPr>
          </a:p>
        </p:txBody>
      </p:sp>
      <p:grpSp>
        <p:nvGrpSpPr>
          <p:cNvPr id="331" name="Google Shape;1048;p37">
            <a:extLst>
              <a:ext uri="{FF2B5EF4-FFF2-40B4-BE49-F238E27FC236}">
                <a16:creationId xmlns:a16="http://schemas.microsoft.com/office/drawing/2014/main" id="{26301627-3B39-DC25-57E4-A41C82067C28}"/>
              </a:ext>
            </a:extLst>
          </p:cNvPr>
          <p:cNvGrpSpPr/>
          <p:nvPr/>
        </p:nvGrpSpPr>
        <p:grpSpPr>
          <a:xfrm>
            <a:off x="11492102" y="4696485"/>
            <a:ext cx="678793" cy="726713"/>
            <a:chOff x="5029650" y="894850"/>
            <a:chExt cx="1559950" cy="1670075"/>
          </a:xfrm>
          <a:solidFill>
            <a:srgbClr val="0E2A47"/>
          </a:solidFill>
        </p:grpSpPr>
        <p:sp>
          <p:nvSpPr>
            <p:cNvPr id="332" name="Google Shape;1049;p37">
              <a:extLst>
                <a:ext uri="{FF2B5EF4-FFF2-40B4-BE49-F238E27FC236}">
                  <a16:creationId xmlns:a16="http://schemas.microsoft.com/office/drawing/2014/main" id="{A5507A68-0753-9CE1-028D-D2ACA14CE6FB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50;p37">
              <a:extLst>
                <a:ext uri="{FF2B5EF4-FFF2-40B4-BE49-F238E27FC236}">
                  <a16:creationId xmlns:a16="http://schemas.microsoft.com/office/drawing/2014/main" id="{FD105BC5-3E04-827F-7AB8-BA6E5ABF508C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51;p37">
              <a:extLst>
                <a:ext uri="{FF2B5EF4-FFF2-40B4-BE49-F238E27FC236}">
                  <a16:creationId xmlns:a16="http://schemas.microsoft.com/office/drawing/2014/main" id="{8241AAE6-9041-6B92-25B0-67A412976800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52;p37">
              <a:extLst>
                <a:ext uri="{FF2B5EF4-FFF2-40B4-BE49-F238E27FC236}">
                  <a16:creationId xmlns:a16="http://schemas.microsoft.com/office/drawing/2014/main" id="{657CE778-1407-3EF1-8315-741601B3EABC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3395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4031747" y="2228309"/>
            <a:ext cx="3610656" cy="10959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744806" y="2243198"/>
            <a:ext cx="1099062" cy="1099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1983490" y="332876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1840907" y="383330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750944" y="143679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831837" y="151904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750944" y="325200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831837" y="151904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831837" y="163969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207795" y="163969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801971" y="163969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405749" y="186316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405749" y="226898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405749" y="241568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405749" y="256237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405749" y="270907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405749" y="285578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188607" y="286400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351753" y="286400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514899" y="286400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309251" y="155194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431270" y="155194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553289" y="155194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927804" y="186316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927804" y="242665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927804" y="262955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927804" y="274198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927804" y="285578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927804" y="296819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1528314" y="186316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1528314" y="242665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1528314" y="262955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1528314" y="274198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1528314" y="285578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1528314" y="296819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324557" y="285440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379398" y="291877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29886" y="399507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134836" y="397176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129886" y="399507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79398" y="291877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379398" y="299972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1984851" y="299972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1709287" y="299972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1441933" y="315054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1441933" y="342474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441933" y="352345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1441933" y="362217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441933" y="372225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1441933" y="382096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1971152" y="382644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080833" y="382644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191875" y="382644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053405" y="294077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134298" y="294077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217927" y="294077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443840" y="315054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43840" y="353031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443840" y="366878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443840" y="374418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443840" y="382096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443840" y="389637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849663" y="315054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849663" y="353031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849663" y="366878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849663" y="374418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849663" y="382096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849663" y="389637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2648427" y="341925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2681328" y="345627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3815166" y="376715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2681328" y="345627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3632806" y="347136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690398" y="347136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3749351" y="347136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2681328" y="351385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3597168" y="351385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3439495" y="351385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287311" y="360023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287311" y="375652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287311" y="381272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287311" y="386894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287311" y="392652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287311" y="398273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3588942" y="398547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3652008" y="398547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3715074" y="398272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2716981" y="360023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2716981" y="381685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716981" y="389499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2716981" y="393887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716981" y="398273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2716981" y="402524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2948682" y="360023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2948682" y="381685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2948682" y="389499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2948682" y="393887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2948682" y="398273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2948682" y="402524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4416190" y="2332687"/>
            <a:ext cx="3229591" cy="9279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>
                <a:solidFill>
                  <a:srgbClr val="0E2A47"/>
                </a:solidFill>
              </a:rPr>
              <a:t>A munka befejeződött. Elkészült a weboldal a dokumentációval együtt. A csapat boldog, hogy a sok újrakezdés után sikerült megcsinálni.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2" name="Google Shape;221;p23">
            <a:extLst>
              <a:ext uri="{FF2B5EF4-FFF2-40B4-BE49-F238E27FC236}">
                <a16:creationId xmlns:a16="http://schemas.microsoft.com/office/drawing/2014/main" id="{044DF0AF-24F3-8E3D-7836-C846C5C3D352}"/>
              </a:ext>
            </a:extLst>
          </p:cNvPr>
          <p:cNvSpPr txBox="1">
            <a:spLocks/>
          </p:cNvSpPr>
          <p:nvPr/>
        </p:nvSpPr>
        <p:spPr>
          <a:xfrm>
            <a:off x="7054712" y="746821"/>
            <a:ext cx="1889400" cy="35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>
              <a:buClr>
                <a:schemeClr val="dk1"/>
              </a:buClr>
              <a:buFont typeface="Arial"/>
              <a:buNone/>
            </a:pPr>
            <a:r>
              <a:rPr lang="hu-H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 projekt elkészült</a:t>
            </a:r>
          </a:p>
        </p:txBody>
      </p:sp>
      <p:sp>
        <p:nvSpPr>
          <p:cNvPr id="3" name="Google Shape;222;p23">
            <a:extLst>
              <a:ext uri="{FF2B5EF4-FFF2-40B4-BE49-F238E27FC236}">
                <a16:creationId xmlns:a16="http://schemas.microsoft.com/office/drawing/2014/main" id="{875C8DB9-F640-F396-0F73-904A0C2D0257}"/>
              </a:ext>
            </a:extLst>
          </p:cNvPr>
          <p:cNvSpPr txBox="1">
            <a:spLocks/>
          </p:cNvSpPr>
          <p:nvPr/>
        </p:nvSpPr>
        <p:spPr>
          <a:xfrm>
            <a:off x="5927126" y="508859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4" name="Google Shape;235;p23">
            <a:extLst>
              <a:ext uri="{FF2B5EF4-FFF2-40B4-BE49-F238E27FC236}">
                <a16:creationId xmlns:a16="http://schemas.microsoft.com/office/drawing/2014/main" id="{5DE65112-8470-89C8-9667-992DE237E448}"/>
              </a:ext>
            </a:extLst>
          </p:cNvPr>
          <p:cNvSpPr txBox="1">
            <a:spLocks/>
          </p:cNvSpPr>
          <p:nvPr/>
        </p:nvSpPr>
        <p:spPr>
          <a:xfrm>
            <a:off x="7068000" y="508859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 munka befejezése</a:t>
            </a: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8ECBAC6C-FD2A-14BB-FC79-B2AB4B7E24B1}"/>
              </a:ext>
            </a:extLst>
          </p:cNvPr>
          <p:cNvSpPr/>
          <p:nvPr/>
        </p:nvSpPr>
        <p:spPr>
          <a:xfrm>
            <a:off x="5914476" y="590463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48;p37">
            <a:extLst>
              <a:ext uri="{FF2B5EF4-FFF2-40B4-BE49-F238E27FC236}">
                <a16:creationId xmlns:a16="http://schemas.microsoft.com/office/drawing/2014/main" id="{577B009D-75DF-55ED-B00B-786D98DC2BBC}"/>
              </a:ext>
            </a:extLst>
          </p:cNvPr>
          <p:cNvGrpSpPr/>
          <p:nvPr/>
        </p:nvGrpSpPr>
        <p:grpSpPr>
          <a:xfrm>
            <a:off x="7954940" y="2345714"/>
            <a:ext cx="678793" cy="726713"/>
            <a:chOff x="5029650" y="894850"/>
            <a:chExt cx="1559950" cy="1670075"/>
          </a:xfrm>
          <a:solidFill>
            <a:srgbClr val="0E2A47"/>
          </a:solidFill>
        </p:grpSpPr>
        <p:sp>
          <p:nvSpPr>
            <p:cNvPr id="13" name="Google Shape;1049;p37">
              <a:extLst>
                <a:ext uri="{FF2B5EF4-FFF2-40B4-BE49-F238E27FC236}">
                  <a16:creationId xmlns:a16="http://schemas.microsoft.com/office/drawing/2014/main" id="{D3D63FBD-62E1-B491-A907-3886439ED6E3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0;p37">
              <a:extLst>
                <a:ext uri="{FF2B5EF4-FFF2-40B4-BE49-F238E27FC236}">
                  <a16:creationId xmlns:a16="http://schemas.microsoft.com/office/drawing/2014/main" id="{19668EAD-A065-B70D-3672-3CBB6900C84B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1;p37">
              <a:extLst>
                <a:ext uri="{FF2B5EF4-FFF2-40B4-BE49-F238E27FC236}">
                  <a16:creationId xmlns:a16="http://schemas.microsoft.com/office/drawing/2014/main" id="{9124CB81-CFC4-D798-2E4F-865E4A8F9F96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2;p37">
              <a:extLst>
                <a:ext uri="{FF2B5EF4-FFF2-40B4-BE49-F238E27FC236}">
                  <a16:creationId xmlns:a16="http://schemas.microsoft.com/office/drawing/2014/main" id="{EF4CF887-3A45-D6B2-64A6-5482D3FB0031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55;p23">
            <a:extLst>
              <a:ext uri="{FF2B5EF4-FFF2-40B4-BE49-F238E27FC236}">
                <a16:creationId xmlns:a16="http://schemas.microsoft.com/office/drawing/2014/main" id="{70BBA85A-510C-C7DC-FDE8-B9347EF19A38}"/>
              </a:ext>
            </a:extLst>
          </p:cNvPr>
          <p:cNvSpPr/>
          <p:nvPr/>
        </p:nvSpPr>
        <p:spPr>
          <a:xfrm>
            <a:off x="9716307" y="1308578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9;p23">
            <a:extLst>
              <a:ext uri="{FF2B5EF4-FFF2-40B4-BE49-F238E27FC236}">
                <a16:creationId xmlns:a16="http://schemas.microsoft.com/office/drawing/2014/main" id="{E567E1A2-0861-8A8F-408D-B2FFCAA213CF}"/>
              </a:ext>
            </a:extLst>
          </p:cNvPr>
          <p:cNvSpPr/>
          <p:nvPr/>
        </p:nvSpPr>
        <p:spPr>
          <a:xfrm>
            <a:off x="9782754" y="2296103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0;p23">
            <a:extLst>
              <a:ext uri="{FF2B5EF4-FFF2-40B4-BE49-F238E27FC236}">
                <a16:creationId xmlns:a16="http://schemas.microsoft.com/office/drawing/2014/main" id="{43773D93-9B68-5755-6159-0BDED4EDC8D2}"/>
              </a:ext>
            </a:extLst>
          </p:cNvPr>
          <p:cNvSpPr/>
          <p:nvPr/>
        </p:nvSpPr>
        <p:spPr>
          <a:xfrm>
            <a:off x="9756618" y="2396998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51;p23">
            <a:extLst>
              <a:ext uri="{FF2B5EF4-FFF2-40B4-BE49-F238E27FC236}">
                <a16:creationId xmlns:a16="http://schemas.microsoft.com/office/drawing/2014/main" id="{96ABE190-791C-A7F4-66ED-0123361C0392}"/>
              </a:ext>
            </a:extLst>
          </p:cNvPr>
          <p:cNvSpPr/>
          <p:nvPr/>
        </p:nvSpPr>
        <p:spPr>
          <a:xfrm>
            <a:off x="10078578" y="2296102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52;p23">
            <a:extLst>
              <a:ext uri="{FF2B5EF4-FFF2-40B4-BE49-F238E27FC236}">
                <a16:creationId xmlns:a16="http://schemas.microsoft.com/office/drawing/2014/main" id="{F3675247-0AEF-02AC-7742-E2B11FB7502B}"/>
              </a:ext>
            </a:extLst>
          </p:cNvPr>
          <p:cNvSpPr/>
          <p:nvPr/>
        </p:nvSpPr>
        <p:spPr>
          <a:xfrm>
            <a:off x="10052427" y="2396547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3;p23">
            <a:extLst>
              <a:ext uri="{FF2B5EF4-FFF2-40B4-BE49-F238E27FC236}">
                <a16:creationId xmlns:a16="http://schemas.microsoft.com/office/drawing/2014/main" id="{7DA902BB-A26F-647C-8471-6D174B402867}"/>
              </a:ext>
            </a:extLst>
          </p:cNvPr>
          <p:cNvSpPr/>
          <p:nvPr/>
        </p:nvSpPr>
        <p:spPr>
          <a:xfrm>
            <a:off x="9894656" y="2453869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54;p23">
            <a:extLst>
              <a:ext uri="{FF2B5EF4-FFF2-40B4-BE49-F238E27FC236}">
                <a16:creationId xmlns:a16="http://schemas.microsoft.com/office/drawing/2014/main" id="{05BD7B58-E571-65AD-8465-13D351C19FC7}"/>
              </a:ext>
            </a:extLst>
          </p:cNvPr>
          <p:cNvSpPr/>
          <p:nvPr/>
        </p:nvSpPr>
        <p:spPr>
          <a:xfrm>
            <a:off x="9923551" y="2337833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639;p32">
            <a:extLst>
              <a:ext uri="{FF2B5EF4-FFF2-40B4-BE49-F238E27FC236}">
                <a16:creationId xmlns:a16="http://schemas.microsoft.com/office/drawing/2014/main" id="{EEFC0AD7-7AAE-1720-4A3D-C6DBA59DE4E3}"/>
              </a:ext>
            </a:extLst>
          </p:cNvPr>
          <p:cNvGrpSpPr/>
          <p:nvPr/>
        </p:nvGrpSpPr>
        <p:grpSpPr>
          <a:xfrm>
            <a:off x="9785915" y="3275660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26" name="Google Shape;640;p32">
              <a:extLst>
                <a:ext uri="{FF2B5EF4-FFF2-40B4-BE49-F238E27FC236}">
                  <a16:creationId xmlns:a16="http://schemas.microsoft.com/office/drawing/2014/main" id="{94C8B9C4-8F15-A867-B4E6-0EB53C2F2AF9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1;p32">
              <a:extLst>
                <a:ext uri="{FF2B5EF4-FFF2-40B4-BE49-F238E27FC236}">
                  <a16:creationId xmlns:a16="http://schemas.microsoft.com/office/drawing/2014/main" id="{12F70AD2-C559-712A-4F29-D194829B41DF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2;p32">
              <a:extLst>
                <a:ext uri="{FF2B5EF4-FFF2-40B4-BE49-F238E27FC236}">
                  <a16:creationId xmlns:a16="http://schemas.microsoft.com/office/drawing/2014/main" id="{AD8285CB-400B-DF07-BA12-EE5A19974ADB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37;p23">
            <a:extLst>
              <a:ext uri="{FF2B5EF4-FFF2-40B4-BE49-F238E27FC236}">
                <a16:creationId xmlns:a16="http://schemas.microsoft.com/office/drawing/2014/main" id="{AED21C8B-E863-E6ED-BBA0-56B59F48E348}"/>
              </a:ext>
            </a:extLst>
          </p:cNvPr>
          <p:cNvSpPr/>
          <p:nvPr/>
        </p:nvSpPr>
        <p:spPr>
          <a:xfrm>
            <a:off x="9794084" y="3954942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56;p23">
            <a:extLst>
              <a:ext uri="{FF2B5EF4-FFF2-40B4-BE49-F238E27FC236}">
                <a16:creationId xmlns:a16="http://schemas.microsoft.com/office/drawing/2014/main" id="{91904638-17C4-2D8F-EEB1-9A145D79F871}"/>
              </a:ext>
            </a:extLst>
          </p:cNvPr>
          <p:cNvSpPr/>
          <p:nvPr/>
        </p:nvSpPr>
        <p:spPr>
          <a:xfrm>
            <a:off x="9794084" y="572082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31" name="Google Shape;219;p23">
            <a:extLst>
              <a:ext uri="{FF2B5EF4-FFF2-40B4-BE49-F238E27FC236}">
                <a16:creationId xmlns:a16="http://schemas.microsoft.com/office/drawing/2014/main" id="{D6853637-6981-F5D4-7B5B-98C3CB8A4717}"/>
              </a:ext>
            </a:extLst>
          </p:cNvPr>
          <p:cNvSpPr txBox="1">
            <a:spLocks/>
          </p:cNvSpPr>
          <p:nvPr/>
        </p:nvSpPr>
        <p:spPr>
          <a:xfrm>
            <a:off x="10872357" y="69274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munkafolyamatok haladása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2" name="Google Shape;220;p23">
            <a:extLst>
              <a:ext uri="{FF2B5EF4-FFF2-40B4-BE49-F238E27FC236}">
                <a16:creationId xmlns:a16="http://schemas.microsoft.com/office/drawing/2014/main" id="{0A0591AE-ABDD-FAA1-C4BD-4E42A5525335}"/>
              </a:ext>
            </a:extLst>
          </p:cNvPr>
          <p:cNvSpPr txBox="1">
            <a:spLocks/>
          </p:cNvSpPr>
          <p:nvPr/>
        </p:nvSpPr>
        <p:spPr>
          <a:xfrm>
            <a:off x="9628257" y="47209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35" name="Google Shape;223;p23">
            <a:extLst>
              <a:ext uri="{FF2B5EF4-FFF2-40B4-BE49-F238E27FC236}">
                <a16:creationId xmlns:a16="http://schemas.microsoft.com/office/drawing/2014/main" id="{719E6FF9-0A86-EE0C-6E6F-D0ADA68DA4DC}"/>
              </a:ext>
            </a:extLst>
          </p:cNvPr>
          <p:cNvSpPr txBox="1">
            <a:spLocks/>
          </p:cNvSpPr>
          <p:nvPr/>
        </p:nvSpPr>
        <p:spPr>
          <a:xfrm>
            <a:off x="10898933" y="463569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Csapatmunka összegzése, projekt állapota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6" name="Google Shape;224;p23">
            <a:extLst>
              <a:ext uri="{FF2B5EF4-FFF2-40B4-BE49-F238E27FC236}">
                <a16:creationId xmlns:a16="http://schemas.microsoft.com/office/drawing/2014/main" id="{22077372-54E2-0038-5FF1-4699BA98366C}"/>
              </a:ext>
            </a:extLst>
          </p:cNvPr>
          <p:cNvSpPr txBox="1">
            <a:spLocks/>
          </p:cNvSpPr>
          <p:nvPr/>
        </p:nvSpPr>
        <p:spPr>
          <a:xfrm>
            <a:off x="9654833" y="439494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06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7" name="Google Shape;225;p23">
            <a:extLst>
              <a:ext uri="{FF2B5EF4-FFF2-40B4-BE49-F238E27FC236}">
                <a16:creationId xmlns:a16="http://schemas.microsoft.com/office/drawing/2014/main" id="{B7A09532-9311-F3D0-42AB-2F1751D89F65}"/>
              </a:ext>
            </a:extLst>
          </p:cNvPr>
          <p:cNvSpPr txBox="1">
            <a:spLocks/>
          </p:cNvSpPr>
          <p:nvPr/>
        </p:nvSpPr>
        <p:spPr>
          <a:xfrm>
            <a:off x="-3393493" y="856122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>
                <a:solidFill>
                  <a:schemeClr val="accent1"/>
                </a:solidFill>
              </a:rPr>
              <a:t>Információk a csapatról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8" name="Google Shape;226;p23">
            <a:extLst>
              <a:ext uri="{FF2B5EF4-FFF2-40B4-BE49-F238E27FC236}">
                <a16:creationId xmlns:a16="http://schemas.microsoft.com/office/drawing/2014/main" id="{1C9ADF62-3CE0-7F46-F2B6-784631D65411}"/>
              </a:ext>
            </a:extLst>
          </p:cNvPr>
          <p:cNvSpPr txBox="1">
            <a:spLocks/>
          </p:cNvSpPr>
          <p:nvPr/>
        </p:nvSpPr>
        <p:spPr>
          <a:xfrm>
            <a:off x="-1868244" y="59239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01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9" name="Google Shape;227;p23">
            <a:extLst>
              <a:ext uri="{FF2B5EF4-FFF2-40B4-BE49-F238E27FC236}">
                <a16:creationId xmlns:a16="http://schemas.microsoft.com/office/drawing/2014/main" id="{9D4871FD-1F64-8F94-4817-55A64FCE95DE}"/>
              </a:ext>
            </a:extLst>
          </p:cNvPr>
          <p:cNvSpPr txBox="1">
            <a:spLocks/>
          </p:cNvSpPr>
          <p:nvPr/>
        </p:nvSpPr>
        <p:spPr>
          <a:xfrm>
            <a:off x="-3356106" y="3259913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feladatok kiosztása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0" name="Google Shape;228;p23">
            <a:extLst>
              <a:ext uri="{FF2B5EF4-FFF2-40B4-BE49-F238E27FC236}">
                <a16:creationId xmlns:a16="http://schemas.microsoft.com/office/drawing/2014/main" id="{BA94FD3F-1596-ADD4-78A8-5F56A001FF17}"/>
              </a:ext>
            </a:extLst>
          </p:cNvPr>
          <p:cNvSpPr txBox="1">
            <a:spLocks/>
          </p:cNvSpPr>
          <p:nvPr/>
        </p:nvSpPr>
        <p:spPr>
          <a:xfrm>
            <a:off x="-1976331" y="30112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41" name="Google Shape;229;p23">
            <a:extLst>
              <a:ext uri="{FF2B5EF4-FFF2-40B4-BE49-F238E27FC236}">
                <a16:creationId xmlns:a16="http://schemas.microsoft.com/office/drawing/2014/main" id="{C2D108C3-4776-3DF5-530F-9784D37EDF58}"/>
              </a:ext>
            </a:extLst>
          </p:cNvPr>
          <p:cNvSpPr txBox="1">
            <a:spLocks/>
          </p:cNvSpPr>
          <p:nvPr/>
        </p:nvSpPr>
        <p:spPr>
          <a:xfrm>
            <a:off x="-4401423" y="503153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pt-BR">
                <a:solidFill>
                  <a:schemeClr val="accent1"/>
                </a:solidFill>
              </a:rPr>
              <a:t>A csapat célja a projektmunka során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2" name="Google Shape;230;p23">
            <a:extLst>
              <a:ext uri="{FF2B5EF4-FFF2-40B4-BE49-F238E27FC236}">
                <a16:creationId xmlns:a16="http://schemas.microsoft.com/office/drawing/2014/main" id="{E224B8CD-A69D-3BEC-5E26-43AA16E89060}"/>
              </a:ext>
            </a:extLst>
          </p:cNvPr>
          <p:cNvSpPr txBox="1">
            <a:spLocks/>
          </p:cNvSpPr>
          <p:nvPr/>
        </p:nvSpPr>
        <p:spPr>
          <a:xfrm>
            <a:off x="-2299598" y="4790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3" name="Google Shape;231;p23">
            <a:extLst>
              <a:ext uri="{FF2B5EF4-FFF2-40B4-BE49-F238E27FC236}">
                <a16:creationId xmlns:a16="http://schemas.microsoft.com/office/drawing/2014/main" id="{5E90D59F-CCD5-8A4F-12A3-472F65D65C7E}"/>
              </a:ext>
            </a:extLst>
          </p:cNvPr>
          <p:cNvSpPr txBox="1">
            <a:spLocks/>
          </p:cNvSpPr>
          <p:nvPr/>
        </p:nvSpPr>
        <p:spPr>
          <a:xfrm>
            <a:off x="-4052331" y="635033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/>
              <a:t>A csapat</a:t>
            </a:r>
            <a:endParaRPr lang="hu-HU" dirty="0"/>
          </a:p>
        </p:txBody>
      </p:sp>
      <p:sp>
        <p:nvSpPr>
          <p:cNvPr id="44" name="Google Shape;232;p23">
            <a:extLst>
              <a:ext uri="{FF2B5EF4-FFF2-40B4-BE49-F238E27FC236}">
                <a16:creationId xmlns:a16="http://schemas.microsoft.com/office/drawing/2014/main" id="{E3059DBA-0A92-865B-4DE8-A631AC4DFEFC}"/>
              </a:ext>
            </a:extLst>
          </p:cNvPr>
          <p:cNvSpPr txBox="1">
            <a:spLocks/>
          </p:cNvSpPr>
          <p:nvPr/>
        </p:nvSpPr>
        <p:spPr>
          <a:xfrm>
            <a:off x="-4160418" y="30814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Munka felosztása</a:t>
            </a:r>
            <a:endParaRPr lang="hu-HU" dirty="0"/>
          </a:p>
        </p:txBody>
      </p:sp>
      <p:sp>
        <p:nvSpPr>
          <p:cNvPr id="45" name="Google Shape;233;p23">
            <a:extLst>
              <a:ext uri="{FF2B5EF4-FFF2-40B4-BE49-F238E27FC236}">
                <a16:creationId xmlns:a16="http://schemas.microsoft.com/office/drawing/2014/main" id="{647A68C3-3D98-10C9-ACD1-6DA01D41D22D}"/>
              </a:ext>
            </a:extLst>
          </p:cNvPr>
          <p:cNvSpPr txBox="1">
            <a:spLocks/>
          </p:cNvSpPr>
          <p:nvPr/>
        </p:nvSpPr>
        <p:spPr>
          <a:xfrm>
            <a:off x="-4483685" y="4846892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Célunk</a:t>
            </a:r>
            <a:endParaRPr lang="hu-HU" dirty="0"/>
          </a:p>
        </p:txBody>
      </p:sp>
      <p:sp>
        <p:nvSpPr>
          <p:cNvPr id="46" name="Google Shape;234;p23">
            <a:extLst>
              <a:ext uri="{FF2B5EF4-FFF2-40B4-BE49-F238E27FC236}">
                <a16:creationId xmlns:a16="http://schemas.microsoft.com/office/drawing/2014/main" id="{5C98BF96-2CC1-EE96-9090-7FDE9B18A100}"/>
              </a:ext>
            </a:extLst>
          </p:cNvPr>
          <p:cNvSpPr txBox="1">
            <a:spLocks/>
          </p:cNvSpPr>
          <p:nvPr/>
        </p:nvSpPr>
        <p:spPr>
          <a:xfrm>
            <a:off x="10885645" y="6216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folyamata</a:t>
            </a:r>
            <a:endParaRPr lang="hu-HU" dirty="0"/>
          </a:p>
        </p:txBody>
      </p:sp>
      <p:sp>
        <p:nvSpPr>
          <p:cNvPr id="48" name="Google Shape;236;p23">
            <a:extLst>
              <a:ext uri="{FF2B5EF4-FFF2-40B4-BE49-F238E27FC236}">
                <a16:creationId xmlns:a16="http://schemas.microsoft.com/office/drawing/2014/main" id="{AFF36C9D-FA8C-6566-A424-691B4542493F}"/>
              </a:ext>
            </a:extLst>
          </p:cNvPr>
          <p:cNvSpPr txBox="1">
            <a:spLocks/>
          </p:cNvSpPr>
          <p:nvPr/>
        </p:nvSpPr>
        <p:spPr>
          <a:xfrm>
            <a:off x="10912221" y="4451044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Összegzés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projektmunka szakaszai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munkafolyamatok haladása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projekt elkészült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Csapatmunka összegzése, projekt állapota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302326" y="2164976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Információk a csapatról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447800" y="3046600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feladatok kiosztása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csapat célja a projektmunka során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19438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302326" y="2868087"/>
            <a:ext cx="1417162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Munka felosztása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Célunk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07210"/>
            <a:ext cx="2076000" cy="2397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folyamata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808638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befejezése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171653" y="292833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597649" y="2007211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571513" y="2108106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3893473" y="2007210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867322" y="2107655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09551" y="2164977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738446" y="2048941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39;p32">
            <a:extLst>
              <a:ext uri="{FF2B5EF4-FFF2-40B4-BE49-F238E27FC236}">
                <a16:creationId xmlns:a16="http://schemas.microsoft.com/office/drawing/2014/main" id="{92BEB7F9-28D1-B681-D89F-5822C9C943F7}"/>
              </a:ext>
            </a:extLst>
          </p:cNvPr>
          <p:cNvGrpSpPr/>
          <p:nvPr/>
        </p:nvGrpSpPr>
        <p:grpSpPr>
          <a:xfrm>
            <a:off x="4251913" y="3266142"/>
            <a:ext cx="472533" cy="254307"/>
            <a:chOff x="1869175" y="4003000"/>
            <a:chExt cx="1567275" cy="843475"/>
          </a:xfrm>
        </p:grpSpPr>
        <p:sp>
          <p:nvSpPr>
            <p:cNvPr id="3" name="Google Shape;640;p32">
              <a:extLst>
                <a:ext uri="{FF2B5EF4-FFF2-40B4-BE49-F238E27FC236}">
                  <a16:creationId xmlns:a16="http://schemas.microsoft.com/office/drawing/2014/main" id="{18A1E0FD-DFA8-5CC6-E916-BA69A54BA17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1;p32">
              <a:extLst>
                <a:ext uri="{FF2B5EF4-FFF2-40B4-BE49-F238E27FC236}">
                  <a16:creationId xmlns:a16="http://schemas.microsoft.com/office/drawing/2014/main" id="{EE91F563-0C50-A9AE-6703-2A8B2DE3A9B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39;p32">
            <a:extLst>
              <a:ext uri="{FF2B5EF4-FFF2-40B4-BE49-F238E27FC236}">
                <a16:creationId xmlns:a16="http://schemas.microsoft.com/office/drawing/2014/main" id="{DF8B0484-6EE7-900A-EB16-00835EAE2C12}"/>
              </a:ext>
            </a:extLst>
          </p:cNvPr>
          <p:cNvGrpSpPr/>
          <p:nvPr/>
        </p:nvGrpSpPr>
        <p:grpSpPr>
          <a:xfrm>
            <a:off x="3536470" y="2820288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7" name="Google Shape;640;p32">
              <a:extLst>
                <a:ext uri="{FF2B5EF4-FFF2-40B4-BE49-F238E27FC236}">
                  <a16:creationId xmlns:a16="http://schemas.microsoft.com/office/drawing/2014/main" id="{11204816-13C0-CFA4-107F-A091BAF819D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32">
              <a:extLst>
                <a:ext uri="{FF2B5EF4-FFF2-40B4-BE49-F238E27FC236}">
                  <a16:creationId xmlns:a16="http://schemas.microsoft.com/office/drawing/2014/main" id="{DCD3638F-8BC3-EFD1-610A-B13B274FBA70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32">
              <a:extLst>
                <a:ext uri="{FF2B5EF4-FFF2-40B4-BE49-F238E27FC236}">
                  <a16:creationId xmlns:a16="http://schemas.microsoft.com/office/drawing/2014/main" id="{C9A99DEC-9C2C-B210-EF33-D868949ABD8B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459;p29">
            <a:extLst>
              <a:ext uri="{FF2B5EF4-FFF2-40B4-BE49-F238E27FC236}">
                <a16:creationId xmlns:a16="http://schemas.microsoft.com/office/drawing/2014/main" id="{B870D1FC-66B3-014D-F20E-23AD173D8B43}"/>
              </a:ext>
            </a:extLst>
          </p:cNvPr>
          <p:cNvSpPr/>
          <p:nvPr/>
        </p:nvSpPr>
        <p:spPr>
          <a:xfrm>
            <a:off x="-5288152" y="5217038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0;p29">
            <a:extLst>
              <a:ext uri="{FF2B5EF4-FFF2-40B4-BE49-F238E27FC236}">
                <a16:creationId xmlns:a16="http://schemas.microsoft.com/office/drawing/2014/main" id="{F51F47EB-B734-71C8-1D45-F16CEDD337A0}"/>
              </a:ext>
            </a:extLst>
          </p:cNvPr>
          <p:cNvSpPr/>
          <p:nvPr/>
        </p:nvSpPr>
        <p:spPr>
          <a:xfrm>
            <a:off x="-5430735" y="5721578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;p29">
            <a:extLst>
              <a:ext uri="{FF2B5EF4-FFF2-40B4-BE49-F238E27FC236}">
                <a16:creationId xmlns:a16="http://schemas.microsoft.com/office/drawing/2014/main" id="{8A74F366-62B3-0AC7-AAB0-848F6E6E21B1}"/>
              </a:ext>
            </a:extLst>
          </p:cNvPr>
          <p:cNvSpPr/>
          <p:nvPr/>
        </p:nvSpPr>
        <p:spPr>
          <a:xfrm>
            <a:off x="-3580789" y="3797556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2;p29">
            <a:extLst>
              <a:ext uri="{FF2B5EF4-FFF2-40B4-BE49-F238E27FC236}">
                <a16:creationId xmlns:a16="http://schemas.microsoft.com/office/drawing/2014/main" id="{A0D4D00E-413B-1D02-57D4-4CB20B71E334}"/>
              </a:ext>
            </a:extLst>
          </p:cNvPr>
          <p:cNvSpPr/>
          <p:nvPr/>
        </p:nvSpPr>
        <p:spPr>
          <a:xfrm>
            <a:off x="-3499896" y="3879809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3;p29">
            <a:extLst>
              <a:ext uri="{FF2B5EF4-FFF2-40B4-BE49-F238E27FC236}">
                <a16:creationId xmlns:a16="http://schemas.microsoft.com/office/drawing/2014/main" id="{38AB1747-0855-83B7-6E17-97A501C63C91}"/>
              </a:ext>
            </a:extLst>
          </p:cNvPr>
          <p:cNvSpPr/>
          <p:nvPr/>
        </p:nvSpPr>
        <p:spPr>
          <a:xfrm>
            <a:off x="-3580789" y="561276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4;p29">
            <a:extLst>
              <a:ext uri="{FF2B5EF4-FFF2-40B4-BE49-F238E27FC236}">
                <a16:creationId xmlns:a16="http://schemas.microsoft.com/office/drawing/2014/main" id="{F9D6184B-8E9A-762B-5133-0676E3F51C3C}"/>
              </a:ext>
            </a:extLst>
          </p:cNvPr>
          <p:cNvSpPr/>
          <p:nvPr/>
        </p:nvSpPr>
        <p:spPr>
          <a:xfrm>
            <a:off x="-3499896" y="3879809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5;p29">
            <a:extLst>
              <a:ext uri="{FF2B5EF4-FFF2-40B4-BE49-F238E27FC236}">
                <a16:creationId xmlns:a16="http://schemas.microsoft.com/office/drawing/2014/main" id="{54D55A25-4D70-C24E-E189-47EFD96EBD44}"/>
              </a:ext>
            </a:extLst>
          </p:cNvPr>
          <p:cNvSpPr/>
          <p:nvPr/>
        </p:nvSpPr>
        <p:spPr>
          <a:xfrm>
            <a:off x="-3499896" y="400045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6;p29">
            <a:extLst>
              <a:ext uri="{FF2B5EF4-FFF2-40B4-BE49-F238E27FC236}">
                <a16:creationId xmlns:a16="http://schemas.microsoft.com/office/drawing/2014/main" id="{B0450571-656E-798C-77E3-7B8FF2D3E64E}"/>
              </a:ext>
            </a:extLst>
          </p:cNvPr>
          <p:cNvSpPr/>
          <p:nvPr/>
        </p:nvSpPr>
        <p:spPr>
          <a:xfrm>
            <a:off x="-1123938" y="400045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7;p29">
            <a:extLst>
              <a:ext uri="{FF2B5EF4-FFF2-40B4-BE49-F238E27FC236}">
                <a16:creationId xmlns:a16="http://schemas.microsoft.com/office/drawing/2014/main" id="{EAEE676F-0DD1-140B-548D-8D0F0B93C1F3}"/>
              </a:ext>
            </a:extLst>
          </p:cNvPr>
          <p:cNvSpPr/>
          <p:nvPr/>
        </p:nvSpPr>
        <p:spPr>
          <a:xfrm>
            <a:off x="-1529762" y="400045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8;p29">
            <a:extLst>
              <a:ext uri="{FF2B5EF4-FFF2-40B4-BE49-F238E27FC236}">
                <a16:creationId xmlns:a16="http://schemas.microsoft.com/office/drawing/2014/main" id="{39D715ED-1F49-E1F6-359E-E38A5FBE7B53}"/>
              </a:ext>
            </a:extLst>
          </p:cNvPr>
          <p:cNvSpPr/>
          <p:nvPr/>
        </p:nvSpPr>
        <p:spPr>
          <a:xfrm>
            <a:off x="-1925984" y="4223926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9;p29">
            <a:extLst>
              <a:ext uri="{FF2B5EF4-FFF2-40B4-BE49-F238E27FC236}">
                <a16:creationId xmlns:a16="http://schemas.microsoft.com/office/drawing/2014/main" id="{860D39C6-E6A4-C4A9-2066-770676878CEA}"/>
              </a:ext>
            </a:extLst>
          </p:cNvPr>
          <p:cNvSpPr/>
          <p:nvPr/>
        </p:nvSpPr>
        <p:spPr>
          <a:xfrm>
            <a:off x="-1925984" y="4629748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70;p29">
            <a:extLst>
              <a:ext uri="{FF2B5EF4-FFF2-40B4-BE49-F238E27FC236}">
                <a16:creationId xmlns:a16="http://schemas.microsoft.com/office/drawing/2014/main" id="{595E18E4-BD29-8864-8E4F-0305D69BFF62}"/>
              </a:ext>
            </a:extLst>
          </p:cNvPr>
          <p:cNvSpPr/>
          <p:nvPr/>
        </p:nvSpPr>
        <p:spPr>
          <a:xfrm>
            <a:off x="-1925984" y="477644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71;p29">
            <a:extLst>
              <a:ext uri="{FF2B5EF4-FFF2-40B4-BE49-F238E27FC236}">
                <a16:creationId xmlns:a16="http://schemas.microsoft.com/office/drawing/2014/main" id="{496BE19B-FD79-8A73-A183-376AE9A7E339}"/>
              </a:ext>
            </a:extLst>
          </p:cNvPr>
          <p:cNvSpPr/>
          <p:nvPr/>
        </p:nvSpPr>
        <p:spPr>
          <a:xfrm>
            <a:off x="-1925984" y="49231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72;p29">
            <a:extLst>
              <a:ext uri="{FF2B5EF4-FFF2-40B4-BE49-F238E27FC236}">
                <a16:creationId xmlns:a16="http://schemas.microsoft.com/office/drawing/2014/main" id="{25F32ADB-AAF2-56EF-695C-24E5E03928E3}"/>
              </a:ext>
            </a:extLst>
          </p:cNvPr>
          <p:cNvSpPr/>
          <p:nvPr/>
        </p:nvSpPr>
        <p:spPr>
          <a:xfrm>
            <a:off x="-1925984" y="506983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73;p29">
            <a:extLst>
              <a:ext uri="{FF2B5EF4-FFF2-40B4-BE49-F238E27FC236}">
                <a16:creationId xmlns:a16="http://schemas.microsoft.com/office/drawing/2014/main" id="{F0F2DBD8-C328-7265-3996-EE9E9252DC9B}"/>
              </a:ext>
            </a:extLst>
          </p:cNvPr>
          <p:cNvSpPr/>
          <p:nvPr/>
        </p:nvSpPr>
        <p:spPr>
          <a:xfrm>
            <a:off x="-1925984" y="5216541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74;p29">
            <a:extLst>
              <a:ext uri="{FF2B5EF4-FFF2-40B4-BE49-F238E27FC236}">
                <a16:creationId xmlns:a16="http://schemas.microsoft.com/office/drawing/2014/main" id="{9E751B0F-9A58-7A0D-9C93-F6DBEB7DFF6E}"/>
              </a:ext>
            </a:extLst>
          </p:cNvPr>
          <p:cNvSpPr/>
          <p:nvPr/>
        </p:nvSpPr>
        <p:spPr>
          <a:xfrm>
            <a:off x="-1143126" y="522476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5;p29">
            <a:extLst>
              <a:ext uri="{FF2B5EF4-FFF2-40B4-BE49-F238E27FC236}">
                <a16:creationId xmlns:a16="http://schemas.microsoft.com/office/drawing/2014/main" id="{3A366A26-2F60-E20C-E46F-7BCFD488D411}"/>
              </a:ext>
            </a:extLst>
          </p:cNvPr>
          <p:cNvSpPr/>
          <p:nvPr/>
        </p:nvSpPr>
        <p:spPr>
          <a:xfrm>
            <a:off x="-979980" y="522476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76;p29">
            <a:extLst>
              <a:ext uri="{FF2B5EF4-FFF2-40B4-BE49-F238E27FC236}">
                <a16:creationId xmlns:a16="http://schemas.microsoft.com/office/drawing/2014/main" id="{85BCBB26-9E8F-3A64-2F47-92901D6CAD08}"/>
              </a:ext>
            </a:extLst>
          </p:cNvPr>
          <p:cNvSpPr/>
          <p:nvPr/>
        </p:nvSpPr>
        <p:spPr>
          <a:xfrm>
            <a:off x="-816834" y="522476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77;p29">
            <a:extLst>
              <a:ext uri="{FF2B5EF4-FFF2-40B4-BE49-F238E27FC236}">
                <a16:creationId xmlns:a16="http://schemas.microsoft.com/office/drawing/2014/main" id="{D2FEF6A7-FCDB-C410-CEC7-416FCCA1BA02}"/>
              </a:ext>
            </a:extLst>
          </p:cNvPr>
          <p:cNvSpPr/>
          <p:nvPr/>
        </p:nvSpPr>
        <p:spPr>
          <a:xfrm>
            <a:off x="-1022482" y="3912710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78;p29">
            <a:extLst>
              <a:ext uri="{FF2B5EF4-FFF2-40B4-BE49-F238E27FC236}">
                <a16:creationId xmlns:a16="http://schemas.microsoft.com/office/drawing/2014/main" id="{65E65A1B-3458-BA20-7A19-B20EF34A8C27}"/>
              </a:ext>
            </a:extLst>
          </p:cNvPr>
          <p:cNvSpPr/>
          <p:nvPr/>
        </p:nvSpPr>
        <p:spPr>
          <a:xfrm>
            <a:off x="-900463" y="3912710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79;p29">
            <a:extLst>
              <a:ext uri="{FF2B5EF4-FFF2-40B4-BE49-F238E27FC236}">
                <a16:creationId xmlns:a16="http://schemas.microsoft.com/office/drawing/2014/main" id="{EE2D1A17-9F23-D1AD-EF26-19FF237AE9B8}"/>
              </a:ext>
            </a:extLst>
          </p:cNvPr>
          <p:cNvSpPr/>
          <p:nvPr/>
        </p:nvSpPr>
        <p:spPr>
          <a:xfrm>
            <a:off x="-778444" y="3912710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80;p29">
            <a:extLst>
              <a:ext uri="{FF2B5EF4-FFF2-40B4-BE49-F238E27FC236}">
                <a16:creationId xmlns:a16="http://schemas.microsoft.com/office/drawing/2014/main" id="{5CAB503C-2185-FBEF-FB8E-389F4A077DB6}"/>
              </a:ext>
            </a:extLst>
          </p:cNvPr>
          <p:cNvSpPr/>
          <p:nvPr/>
        </p:nvSpPr>
        <p:spPr>
          <a:xfrm>
            <a:off x="-3403929" y="4223926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81;p29">
            <a:extLst>
              <a:ext uri="{FF2B5EF4-FFF2-40B4-BE49-F238E27FC236}">
                <a16:creationId xmlns:a16="http://schemas.microsoft.com/office/drawing/2014/main" id="{CFA51B88-5776-667A-EAFF-EB3CAEBBB1D3}"/>
              </a:ext>
            </a:extLst>
          </p:cNvPr>
          <p:cNvSpPr/>
          <p:nvPr/>
        </p:nvSpPr>
        <p:spPr>
          <a:xfrm>
            <a:off x="-3403929" y="4787420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82;p29">
            <a:extLst>
              <a:ext uri="{FF2B5EF4-FFF2-40B4-BE49-F238E27FC236}">
                <a16:creationId xmlns:a16="http://schemas.microsoft.com/office/drawing/2014/main" id="{88B173AC-7FD0-9EFB-9A02-1C1201885686}"/>
              </a:ext>
            </a:extLst>
          </p:cNvPr>
          <p:cNvSpPr/>
          <p:nvPr/>
        </p:nvSpPr>
        <p:spPr>
          <a:xfrm>
            <a:off x="-3403929" y="499031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83;p29">
            <a:extLst>
              <a:ext uri="{FF2B5EF4-FFF2-40B4-BE49-F238E27FC236}">
                <a16:creationId xmlns:a16="http://schemas.microsoft.com/office/drawing/2014/main" id="{AF882FE7-D3A6-97FC-198F-E80BC077DA22}"/>
              </a:ext>
            </a:extLst>
          </p:cNvPr>
          <p:cNvSpPr/>
          <p:nvPr/>
        </p:nvSpPr>
        <p:spPr>
          <a:xfrm>
            <a:off x="-3403929" y="510274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84;p29">
            <a:extLst>
              <a:ext uri="{FF2B5EF4-FFF2-40B4-BE49-F238E27FC236}">
                <a16:creationId xmlns:a16="http://schemas.microsoft.com/office/drawing/2014/main" id="{27ECD3AC-179C-5258-38F7-675CBC5C0D37}"/>
              </a:ext>
            </a:extLst>
          </p:cNvPr>
          <p:cNvSpPr/>
          <p:nvPr/>
        </p:nvSpPr>
        <p:spPr>
          <a:xfrm>
            <a:off x="-6343838" y="4744052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85;p29">
            <a:extLst>
              <a:ext uri="{FF2B5EF4-FFF2-40B4-BE49-F238E27FC236}">
                <a16:creationId xmlns:a16="http://schemas.microsoft.com/office/drawing/2014/main" id="{B117A609-2F21-EF05-AD92-647AAA4382D9}"/>
              </a:ext>
            </a:extLst>
          </p:cNvPr>
          <p:cNvSpPr/>
          <p:nvPr/>
        </p:nvSpPr>
        <p:spPr>
          <a:xfrm>
            <a:off x="-6343838" y="485647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86;p29">
            <a:extLst>
              <a:ext uri="{FF2B5EF4-FFF2-40B4-BE49-F238E27FC236}">
                <a16:creationId xmlns:a16="http://schemas.microsoft.com/office/drawing/2014/main" id="{F31D09DF-E12E-3BAD-BE3F-AC4838246BA3}"/>
              </a:ext>
            </a:extLst>
          </p:cNvPr>
          <p:cNvSpPr/>
          <p:nvPr/>
        </p:nvSpPr>
        <p:spPr>
          <a:xfrm>
            <a:off x="-2803419" y="4223926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87;p29">
            <a:extLst>
              <a:ext uri="{FF2B5EF4-FFF2-40B4-BE49-F238E27FC236}">
                <a16:creationId xmlns:a16="http://schemas.microsoft.com/office/drawing/2014/main" id="{BA8A3ECB-0C96-2363-5392-1001FA72A0EF}"/>
              </a:ext>
            </a:extLst>
          </p:cNvPr>
          <p:cNvSpPr/>
          <p:nvPr/>
        </p:nvSpPr>
        <p:spPr>
          <a:xfrm>
            <a:off x="-2803419" y="4787420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88;p29">
            <a:extLst>
              <a:ext uri="{FF2B5EF4-FFF2-40B4-BE49-F238E27FC236}">
                <a16:creationId xmlns:a16="http://schemas.microsoft.com/office/drawing/2014/main" id="{34DFFBBA-CA9C-9CC8-ED7B-DD33634149CE}"/>
              </a:ext>
            </a:extLst>
          </p:cNvPr>
          <p:cNvSpPr/>
          <p:nvPr/>
        </p:nvSpPr>
        <p:spPr>
          <a:xfrm>
            <a:off x="-2803419" y="499031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89;p29">
            <a:extLst>
              <a:ext uri="{FF2B5EF4-FFF2-40B4-BE49-F238E27FC236}">
                <a16:creationId xmlns:a16="http://schemas.microsoft.com/office/drawing/2014/main" id="{FD4F0A72-1D72-1C76-98C8-0C8FDA2273E0}"/>
              </a:ext>
            </a:extLst>
          </p:cNvPr>
          <p:cNvSpPr/>
          <p:nvPr/>
        </p:nvSpPr>
        <p:spPr>
          <a:xfrm>
            <a:off x="-2803419" y="510274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90;p29">
            <a:extLst>
              <a:ext uri="{FF2B5EF4-FFF2-40B4-BE49-F238E27FC236}">
                <a16:creationId xmlns:a16="http://schemas.microsoft.com/office/drawing/2014/main" id="{DC461E69-F83A-FC9D-C2B1-9C2473B1AC8E}"/>
              </a:ext>
            </a:extLst>
          </p:cNvPr>
          <p:cNvSpPr/>
          <p:nvPr/>
        </p:nvSpPr>
        <p:spPr>
          <a:xfrm>
            <a:off x="-5743328" y="4744052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91;p29">
            <a:extLst>
              <a:ext uri="{FF2B5EF4-FFF2-40B4-BE49-F238E27FC236}">
                <a16:creationId xmlns:a16="http://schemas.microsoft.com/office/drawing/2014/main" id="{BC82CE0A-8AE2-1506-1676-947615899753}"/>
              </a:ext>
            </a:extLst>
          </p:cNvPr>
          <p:cNvSpPr/>
          <p:nvPr/>
        </p:nvSpPr>
        <p:spPr>
          <a:xfrm>
            <a:off x="-5743328" y="485647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92;p29">
            <a:extLst>
              <a:ext uri="{FF2B5EF4-FFF2-40B4-BE49-F238E27FC236}">
                <a16:creationId xmlns:a16="http://schemas.microsoft.com/office/drawing/2014/main" id="{77C4E0FA-9433-7F79-D9BF-867D657A389E}"/>
              </a:ext>
            </a:extLst>
          </p:cNvPr>
          <p:cNvSpPr/>
          <p:nvPr/>
        </p:nvSpPr>
        <p:spPr>
          <a:xfrm>
            <a:off x="-6947085" y="4742677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93;p29">
            <a:extLst>
              <a:ext uri="{FF2B5EF4-FFF2-40B4-BE49-F238E27FC236}">
                <a16:creationId xmlns:a16="http://schemas.microsoft.com/office/drawing/2014/main" id="{0728056A-2DB4-BFD7-0957-3F7EBE227D76}"/>
              </a:ext>
            </a:extLst>
          </p:cNvPr>
          <p:cNvSpPr/>
          <p:nvPr/>
        </p:nvSpPr>
        <p:spPr>
          <a:xfrm>
            <a:off x="-6892244" y="4807043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94;p29">
            <a:extLst>
              <a:ext uri="{FF2B5EF4-FFF2-40B4-BE49-F238E27FC236}">
                <a16:creationId xmlns:a16="http://schemas.microsoft.com/office/drawing/2014/main" id="{36D4341E-8FCB-C04F-5C5A-6144E4A109C9}"/>
              </a:ext>
            </a:extLst>
          </p:cNvPr>
          <p:cNvSpPr/>
          <p:nvPr/>
        </p:nvSpPr>
        <p:spPr>
          <a:xfrm>
            <a:off x="-7141756" y="5883348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95;p29">
            <a:extLst>
              <a:ext uri="{FF2B5EF4-FFF2-40B4-BE49-F238E27FC236}">
                <a16:creationId xmlns:a16="http://schemas.microsoft.com/office/drawing/2014/main" id="{ED0190E0-8C27-3CB4-BF1F-B00F1F33B581}"/>
              </a:ext>
            </a:extLst>
          </p:cNvPr>
          <p:cNvSpPr/>
          <p:nvPr/>
        </p:nvSpPr>
        <p:spPr>
          <a:xfrm>
            <a:off x="-6136806" y="5860037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96;p29">
            <a:extLst>
              <a:ext uri="{FF2B5EF4-FFF2-40B4-BE49-F238E27FC236}">
                <a16:creationId xmlns:a16="http://schemas.microsoft.com/office/drawing/2014/main" id="{2B04ACE2-74DE-F00E-5921-D065986DF426}"/>
              </a:ext>
            </a:extLst>
          </p:cNvPr>
          <p:cNvSpPr/>
          <p:nvPr/>
        </p:nvSpPr>
        <p:spPr>
          <a:xfrm>
            <a:off x="-7141756" y="5883348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97;p29">
            <a:extLst>
              <a:ext uri="{FF2B5EF4-FFF2-40B4-BE49-F238E27FC236}">
                <a16:creationId xmlns:a16="http://schemas.microsoft.com/office/drawing/2014/main" id="{43AC2057-FF12-9C43-3336-724DAD7C4C1D}"/>
              </a:ext>
            </a:extLst>
          </p:cNvPr>
          <p:cNvSpPr/>
          <p:nvPr/>
        </p:nvSpPr>
        <p:spPr>
          <a:xfrm>
            <a:off x="-6892244" y="4807043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98;p29">
            <a:extLst>
              <a:ext uri="{FF2B5EF4-FFF2-40B4-BE49-F238E27FC236}">
                <a16:creationId xmlns:a16="http://schemas.microsoft.com/office/drawing/2014/main" id="{421E8276-1966-E420-5092-538F228B1E40}"/>
              </a:ext>
            </a:extLst>
          </p:cNvPr>
          <p:cNvSpPr/>
          <p:nvPr/>
        </p:nvSpPr>
        <p:spPr>
          <a:xfrm>
            <a:off x="-6892244" y="4887995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9;p29">
            <a:extLst>
              <a:ext uri="{FF2B5EF4-FFF2-40B4-BE49-F238E27FC236}">
                <a16:creationId xmlns:a16="http://schemas.microsoft.com/office/drawing/2014/main" id="{FA08A2B1-94F6-8DB4-613E-DBD6D101D26F}"/>
              </a:ext>
            </a:extLst>
          </p:cNvPr>
          <p:cNvSpPr/>
          <p:nvPr/>
        </p:nvSpPr>
        <p:spPr>
          <a:xfrm>
            <a:off x="-5286791" y="4887995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0;p29">
            <a:extLst>
              <a:ext uri="{FF2B5EF4-FFF2-40B4-BE49-F238E27FC236}">
                <a16:creationId xmlns:a16="http://schemas.microsoft.com/office/drawing/2014/main" id="{E9934F02-5246-7EE1-A89D-27A3C71867B7}"/>
              </a:ext>
            </a:extLst>
          </p:cNvPr>
          <p:cNvSpPr/>
          <p:nvPr/>
        </p:nvSpPr>
        <p:spPr>
          <a:xfrm>
            <a:off x="-5562355" y="4887995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01;p29">
            <a:extLst>
              <a:ext uri="{FF2B5EF4-FFF2-40B4-BE49-F238E27FC236}">
                <a16:creationId xmlns:a16="http://schemas.microsoft.com/office/drawing/2014/main" id="{2C63047C-03B7-108D-813F-66D54EB2064A}"/>
              </a:ext>
            </a:extLst>
          </p:cNvPr>
          <p:cNvSpPr/>
          <p:nvPr/>
        </p:nvSpPr>
        <p:spPr>
          <a:xfrm>
            <a:off x="-5829709" y="5038818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02;p29">
            <a:extLst>
              <a:ext uri="{FF2B5EF4-FFF2-40B4-BE49-F238E27FC236}">
                <a16:creationId xmlns:a16="http://schemas.microsoft.com/office/drawing/2014/main" id="{0F09759B-E671-A60B-BFD7-0AE9C96793EE}"/>
              </a:ext>
            </a:extLst>
          </p:cNvPr>
          <p:cNvSpPr/>
          <p:nvPr/>
        </p:nvSpPr>
        <p:spPr>
          <a:xfrm>
            <a:off x="-5829709" y="5313020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03;p29">
            <a:extLst>
              <a:ext uri="{FF2B5EF4-FFF2-40B4-BE49-F238E27FC236}">
                <a16:creationId xmlns:a16="http://schemas.microsoft.com/office/drawing/2014/main" id="{EC1F5ED6-DBA4-57E1-4001-2965831F1AB5}"/>
              </a:ext>
            </a:extLst>
          </p:cNvPr>
          <p:cNvSpPr/>
          <p:nvPr/>
        </p:nvSpPr>
        <p:spPr>
          <a:xfrm>
            <a:off x="-5829709" y="5411723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04;p29">
            <a:extLst>
              <a:ext uri="{FF2B5EF4-FFF2-40B4-BE49-F238E27FC236}">
                <a16:creationId xmlns:a16="http://schemas.microsoft.com/office/drawing/2014/main" id="{5718F3EC-2232-8E8D-B86B-B811F301E24B}"/>
              </a:ext>
            </a:extLst>
          </p:cNvPr>
          <p:cNvSpPr/>
          <p:nvPr/>
        </p:nvSpPr>
        <p:spPr>
          <a:xfrm>
            <a:off x="-5829709" y="5510442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05;p29">
            <a:extLst>
              <a:ext uri="{FF2B5EF4-FFF2-40B4-BE49-F238E27FC236}">
                <a16:creationId xmlns:a16="http://schemas.microsoft.com/office/drawing/2014/main" id="{E052CEF1-7C45-74A2-7BFF-9444038B579C}"/>
              </a:ext>
            </a:extLst>
          </p:cNvPr>
          <p:cNvSpPr/>
          <p:nvPr/>
        </p:nvSpPr>
        <p:spPr>
          <a:xfrm>
            <a:off x="-5829709" y="5610522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06;p29">
            <a:extLst>
              <a:ext uri="{FF2B5EF4-FFF2-40B4-BE49-F238E27FC236}">
                <a16:creationId xmlns:a16="http://schemas.microsoft.com/office/drawing/2014/main" id="{C3EF4CBB-177A-752F-EC88-B09EAE893CDB}"/>
              </a:ext>
            </a:extLst>
          </p:cNvPr>
          <p:cNvSpPr/>
          <p:nvPr/>
        </p:nvSpPr>
        <p:spPr>
          <a:xfrm>
            <a:off x="-5829709" y="5709240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07;p29">
            <a:extLst>
              <a:ext uri="{FF2B5EF4-FFF2-40B4-BE49-F238E27FC236}">
                <a16:creationId xmlns:a16="http://schemas.microsoft.com/office/drawing/2014/main" id="{0783DFA7-7720-40F4-4450-9BBC7E545F0E}"/>
              </a:ext>
            </a:extLst>
          </p:cNvPr>
          <p:cNvSpPr/>
          <p:nvPr/>
        </p:nvSpPr>
        <p:spPr>
          <a:xfrm>
            <a:off x="-5300490" y="5714714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08;p29">
            <a:extLst>
              <a:ext uri="{FF2B5EF4-FFF2-40B4-BE49-F238E27FC236}">
                <a16:creationId xmlns:a16="http://schemas.microsoft.com/office/drawing/2014/main" id="{5BC22C75-CA73-1B98-EF39-1EAB4242935F}"/>
              </a:ext>
            </a:extLst>
          </p:cNvPr>
          <p:cNvSpPr/>
          <p:nvPr/>
        </p:nvSpPr>
        <p:spPr>
          <a:xfrm>
            <a:off x="-5190809" y="5714714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09;p29">
            <a:extLst>
              <a:ext uri="{FF2B5EF4-FFF2-40B4-BE49-F238E27FC236}">
                <a16:creationId xmlns:a16="http://schemas.microsoft.com/office/drawing/2014/main" id="{EA51FA4F-E0BE-3D8F-3122-A04AE96955B2}"/>
              </a:ext>
            </a:extLst>
          </p:cNvPr>
          <p:cNvSpPr/>
          <p:nvPr/>
        </p:nvSpPr>
        <p:spPr>
          <a:xfrm>
            <a:off x="-5079767" y="5714714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10;p29">
            <a:extLst>
              <a:ext uri="{FF2B5EF4-FFF2-40B4-BE49-F238E27FC236}">
                <a16:creationId xmlns:a16="http://schemas.microsoft.com/office/drawing/2014/main" id="{7F41C141-B10F-3600-22ED-814B7A17D92F}"/>
              </a:ext>
            </a:extLst>
          </p:cNvPr>
          <p:cNvSpPr/>
          <p:nvPr/>
        </p:nvSpPr>
        <p:spPr>
          <a:xfrm>
            <a:off x="-5218237" y="4829042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11;p29">
            <a:extLst>
              <a:ext uri="{FF2B5EF4-FFF2-40B4-BE49-F238E27FC236}">
                <a16:creationId xmlns:a16="http://schemas.microsoft.com/office/drawing/2014/main" id="{AC4DAD41-F39F-5B4A-430A-717FCD175D4C}"/>
              </a:ext>
            </a:extLst>
          </p:cNvPr>
          <p:cNvSpPr/>
          <p:nvPr/>
        </p:nvSpPr>
        <p:spPr>
          <a:xfrm>
            <a:off x="-5137344" y="4829042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12;p29">
            <a:extLst>
              <a:ext uri="{FF2B5EF4-FFF2-40B4-BE49-F238E27FC236}">
                <a16:creationId xmlns:a16="http://schemas.microsoft.com/office/drawing/2014/main" id="{3205F460-EEA9-DF90-EA21-879E06D1E577}"/>
              </a:ext>
            </a:extLst>
          </p:cNvPr>
          <p:cNvSpPr/>
          <p:nvPr/>
        </p:nvSpPr>
        <p:spPr>
          <a:xfrm>
            <a:off x="-5053715" y="4829042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13;p29">
            <a:extLst>
              <a:ext uri="{FF2B5EF4-FFF2-40B4-BE49-F238E27FC236}">
                <a16:creationId xmlns:a16="http://schemas.microsoft.com/office/drawing/2014/main" id="{2392A0A2-DBCE-8C84-ECD0-3E6A477B7553}"/>
              </a:ext>
            </a:extLst>
          </p:cNvPr>
          <p:cNvSpPr/>
          <p:nvPr/>
        </p:nvSpPr>
        <p:spPr>
          <a:xfrm>
            <a:off x="-6827802" y="5038818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514;p29">
            <a:extLst>
              <a:ext uri="{FF2B5EF4-FFF2-40B4-BE49-F238E27FC236}">
                <a16:creationId xmlns:a16="http://schemas.microsoft.com/office/drawing/2014/main" id="{03DF16B0-4E97-8762-1182-93EE0627937F}"/>
              </a:ext>
            </a:extLst>
          </p:cNvPr>
          <p:cNvSpPr/>
          <p:nvPr/>
        </p:nvSpPr>
        <p:spPr>
          <a:xfrm>
            <a:off x="-6827802" y="5418588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515;p29">
            <a:extLst>
              <a:ext uri="{FF2B5EF4-FFF2-40B4-BE49-F238E27FC236}">
                <a16:creationId xmlns:a16="http://schemas.microsoft.com/office/drawing/2014/main" id="{5C7840F9-8BCC-399F-4A41-86A4D42D021F}"/>
              </a:ext>
            </a:extLst>
          </p:cNvPr>
          <p:cNvSpPr/>
          <p:nvPr/>
        </p:nvSpPr>
        <p:spPr>
          <a:xfrm>
            <a:off x="-6827802" y="5557057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516;p29">
            <a:extLst>
              <a:ext uri="{FF2B5EF4-FFF2-40B4-BE49-F238E27FC236}">
                <a16:creationId xmlns:a16="http://schemas.microsoft.com/office/drawing/2014/main" id="{DBC5DE99-2E4B-5448-576F-07363956B030}"/>
              </a:ext>
            </a:extLst>
          </p:cNvPr>
          <p:cNvSpPr/>
          <p:nvPr/>
        </p:nvSpPr>
        <p:spPr>
          <a:xfrm>
            <a:off x="-6827802" y="5632461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517;p29">
            <a:extLst>
              <a:ext uri="{FF2B5EF4-FFF2-40B4-BE49-F238E27FC236}">
                <a16:creationId xmlns:a16="http://schemas.microsoft.com/office/drawing/2014/main" id="{B0EE7A1F-D820-26DD-0B4D-4A6972165343}"/>
              </a:ext>
            </a:extLst>
          </p:cNvPr>
          <p:cNvSpPr/>
          <p:nvPr/>
        </p:nvSpPr>
        <p:spPr>
          <a:xfrm>
            <a:off x="-6827802" y="5709240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518;p29">
            <a:extLst>
              <a:ext uri="{FF2B5EF4-FFF2-40B4-BE49-F238E27FC236}">
                <a16:creationId xmlns:a16="http://schemas.microsoft.com/office/drawing/2014/main" id="{91EC4D77-B70E-77C4-A8AD-AECE4DB247B9}"/>
              </a:ext>
            </a:extLst>
          </p:cNvPr>
          <p:cNvSpPr/>
          <p:nvPr/>
        </p:nvSpPr>
        <p:spPr>
          <a:xfrm>
            <a:off x="-6827802" y="5784644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519;p29">
            <a:extLst>
              <a:ext uri="{FF2B5EF4-FFF2-40B4-BE49-F238E27FC236}">
                <a16:creationId xmlns:a16="http://schemas.microsoft.com/office/drawing/2014/main" id="{C489AC7B-B074-B90E-9159-936AEBD6CB76}"/>
              </a:ext>
            </a:extLst>
          </p:cNvPr>
          <p:cNvSpPr/>
          <p:nvPr/>
        </p:nvSpPr>
        <p:spPr>
          <a:xfrm>
            <a:off x="-6421979" y="5038818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520;p29">
            <a:extLst>
              <a:ext uri="{FF2B5EF4-FFF2-40B4-BE49-F238E27FC236}">
                <a16:creationId xmlns:a16="http://schemas.microsoft.com/office/drawing/2014/main" id="{FB007033-D727-6C2B-5C9E-A4B3C7805CA6}"/>
              </a:ext>
            </a:extLst>
          </p:cNvPr>
          <p:cNvSpPr/>
          <p:nvPr/>
        </p:nvSpPr>
        <p:spPr>
          <a:xfrm>
            <a:off x="-6421979" y="5418588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521;p29">
            <a:extLst>
              <a:ext uri="{FF2B5EF4-FFF2-40B4-BE49-F238E27FC236}">
                <a16:creationId xmlns:a16="http://schemas.microsoft.com/office/drawing/2014/main" id="{5462DC68-FD54-1BD3-4ED3-5F3A5D4B6A76}"/>
              </a:ext>
            </a:extLst>
          </p:cNvPr>
          <p:cNvSpPr/>
          <p:nvPr/>
        </p:nvSpPr>
        <p:spPr>
          <a:xfrm>
            <a:off x="-6421979" y="5557057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522;p29">
            <a:extLst>
              <a:ext uri="{FF2B5EF4-FFF2-40B4-BE49-F238E27FC236}">
                <a16:creationId xmlns:a16="http://schemas.microsoft.com/office/drawing/2014/main" id="{BE15A324-79E4-B479-E903-7141C6B58C1E}"/>
              </a:ext>
            </a:extLst>
          </p:cNvPr>
          <p:cNvSpPr/>
          <p:nvPr/>
        </p:nvSpPr>
        <p:spPr>
          <a:xfrm>
            <a:off x="-6421979" y="5632461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523;p29">
            <a:extLst>
              <a:ext uri="{FF2B5EF4-FFF2-40B4-BE49-F238E27FC236}">
                <a16:creationId xmlns:a16="http://schemas.microsoft.com/office/drawing/2014/main" id="{C5877921-D15B-1BA0-A806-7F91A0C9D2CE}"/>
              </a:ext>
            </a:extLst>
          </p:cNvPr>
          <p:cNvSpPr/>
          <p:nvPr/>
        </p:nvSpPr>
        <p:spPr>
          <a:xfrm>
            <a:off x="-6421979" y="5709240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524;p29">
            <a:extLst>
              <a:ext uri="{FF2B5EF4-FFF2-40B4-BE49-F238E27FC236}">
                <a16:creationId xmlns:a16="http://schemas.microsoft.com/office/drawing/2014/main" id="{DB47B6FA-5DDA-A5D7-0BE9-0F7EF33AF90F}"/>
              </a:ext>
            </a:extLst>
          </p:cNvPr>
          <p:cNvSpPr/>
          <p:nvPr/>
        </p:nvSpPr>
        <p:spPr>
          <a:xfrm>
            <a:off x="-6421979" y="5784644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525;p29">
            <a:extLst>
              <a:ext uri="{FF2B5EF4-FFF2-40B4-BE49-F238E27FC236}">
                <a16:creationId xmlns:a16="http://schemas.microsoft.com/office/drawing/2014/main" id="{81AF5C37-AAA4-152B-A7F3-35949D72E5F4}"/>
              </a:ext>
            </a:extLst>
          </p:cNvPr>
          <p:cNvSpPr/>
          <p:nvPr/>
        </p:nvSpPr>
        <p:spPr>
          <a:xfrm>
            <a:off x="-1136262" y="652047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526;p29">
            <a:extLst>
              <a:ext uri="{FF2B5EF4-FFF2-40B4-BE49-F238E27FC236}">
                <a16:creationId xmlns:a16="http://schemas.microsoft.com/office/drawing/2014/main" id="{79847C10-F5D6-458D-4CC5-F079E2D2A7D7}"/>
              </a:ext>
            </a:extLst>
          </p:cNvPr>
          <p:cNvSpPr/>
          <p:nvPr/>
        </p:nvSpPr>
        <p:spPr>
          <a:xfrm>
            <a:off x="-1103361" y="655749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527;p29">
            <a:extLst>
              <a:ext uri="{FF2B5EF4-FFF2-40B4-BE49-F238E27FC236}">
                <a16:creationId xmlns:a16="http://schemas.microsoft.com/office/drawing/2014/main" id="{2831D89F-CD70-2599-9E76-669B43288EA3}"/>
              </a:ext>
            </a:extLst>
          </p:cNvPr>
          <p:cNvSpPr/>
          <p:nvPr/>
        </p:nvSpPr>
        <p:spPr>
          <a:xfrm>
            <a:off x="30477" y="686836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528;p29">
            <a:extLst>
              <a:ext uri="{FF2B5EF4-FFF2-40B4-BE49-F238E27FC236}">
                <a16:creationId xmlns:a16="http://schemas.microsoft.com/office/drawing/2014/main" id="{B690B0A9-1A14-33EF-837D-68B6C82A7804}"/>
              </a:ext>
            </a:extLst>
          </p:cNvPr>
          <p:cNvSpPr/>
          <p:nvPr/>
        </p:nvSpPr>
        <p:spPr>
          <a:xfrm>
            <a:off x="-1103361" y="655749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529;p29">
            <a:extLst>
              <a:ext uri="{FF2B5EF4-FFF2-40B4-BE49-F238E27FC236}">
                <a16:creationId xmlns:a16="http://schemas.microsoft.com/office/drawing/2014/main" id="{D13C0FC5-6008-43FF-7A12-68C0322D82C3}"/>
              </a:ext>
            </a:extLst>
          </p:cNvPr>
          <p:cNvSpPr/>
          <p:nvPr/>
        </p:nvSpPr>
        <p:spPr>
          <a:xfrm>
            <a:off x="-151883" y="657258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530;p29">
            <a:extLst>
              <a:ext uri="{FF2B5EF4-FFF2-40B4-BE49-F238E27FC236}">
                <a16:creationId xmlns:a16="http://schemas.microsoft.com/office/drawing/2014/main" id="{CF052C08-5DAE-B2CB-7F35-1C51B7206B56}"/>
              </a:ext>
            </a:extLst>
          </p:cNvPr>
          <p:cNvSpPr/>
          <p:nvPr/>
        </p:nvSpPr>
        <p:spPr>
          <a:xfrm>
            <a:off x="-94291" y="657258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531;p29">
            <a:extLst>
              <a:ext uri="{FF2B5EF4-FFF2-40B4-BE49-F238E27FC236}">
                <a16:creationId xmlns:a16="http://schemas.microsoft.com/office/drawing/2014/main" id="{0C91660D-7536-6CE2-A8B1-63EC7F0730B7}"/>
              </a:ext>
            </a:extLst>
          </p:cNvPr>
          <p:cNvSpPr/>
          <p:nvPr/>
        </p:nvSpPr>
        <p:spPr>
          <a:xfrm>
            <a:off x="-35338" y="657258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532;p29">
            <a:extLst>
              <a:ext uri="{FF2B5EF4-FFF2-40B4-BE49-F238E27FC236}">
                <a16:creationId xmlns:a16="http://schemas.microsoft.com/office/drawing/2014/main" id="{BD47A23B-9E4E-AD35-E25F-87739ADDAB54}"/>
              </a:ext>
            </a:extLst>
          </p:cNvPr>
          <p:cNvSpPr/>
          <p:nvPr/>
        </p:nvSpPr>
        <p:spPr>
          <a:xfrm>
            <a:off x="-1103361" y="661506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533;p29">
            <a:extLst>
              <a:ext uri="{FF2B5EF4-FFF2-40B4-BE49-F238E27FC236}">
                <a16:creationId xmlns:a16="http://schemas.microsoft.com/office/drawing/2014/main" id="{6C9C84F4-23D6-89F6-0F4E-0708451AD526}"/>
              </a:ext>
            </a:extLst>
          </p:cNvPr>
          <p:cNvSpPr/>
          <p:nvPr/>
        </p:nvSpPr>
        <p:spPr>
          <a:xfrm>
            <a:off x="-187521" y="661506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534;p29">
            <a:extLst>
              <a:ext uri="{FF2B5EF4-FFF2-40B4-BE49-F238E27FC236}">
                <a16:creationId xmlns:a16="http://schemas.microsoft.com/office/drawing/2014/main" id="{07CF03FF-169A-D62D-3FCC-2F4FE4FDD72F}"/>
              </a:ext>
            </a:extLst>
          </p:cNvPr>
          <p:cNvSpPr/>
          <p:nvPr/>
        </p:nvSpPr>
        <p:spPr>
          <a:xfrm>
            <a:off x="-345194" y="661506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535;p29">
            <a:extLst>
              <a:ext uri="{FF2B5EF4-FFF2-40B4-BE49-F238E27FC236}">
                <a16:creationId xmlns:a16="http://schemas.microsoft.com/office/drawing/2014/main" id="{51D7DC07-3557-25D8-E84A-BEE227F11DAA}"/>
              </a:ext>
            </a:extLst>
          </p:cNvPr>
          <p:cNvSpPr/>
          <p:nvPr/>
        </p:nvSpPr>
        <p:spPr>
          <a:xfrm>
            <a:off x="-497378" y="670144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36;p29">
            <a:extLst>
              <a:ext uri="{FF2B5EF4-FFF2-40B4-BE49-F238E27FC236}">
                <a16:creationId xmlns:a16="http://schemas.microsoft.com/office/drawing/2014/main" id="{BAC550B9-2BEE-23D8-9F7A-13E37A2D05D3}"/>
              </a:ext>
            </a:extLst>
          </p:cNvPr>
          <p:cNvSpPr/>
          <p:nvPr/>
        </p:nvSpPr>
        <p:spPr>
          <a:xfrm>
            <a:off x="-497378" y="685774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537;p29">
            <a:extLst>
              <a:ext uri="{FF2B5EF4-FFF2-40B4-BE49-F238E27FC236}">
                <a16:creationId xmlns:a16="http://schemas.microsoft.com/office/drawing/2014/main" id="{F7DB8E72-45ED-D910-3B75-B78FB6430691}"/>
              </a:ext>
            </a:extLst>
          </p:cNvPr>
          <p:cNvSpPr/>
          <p:nvPr/>
        </p:nvSpPr>
        <p:spPr>
          <a:xfrm>
            <a:off x="-497378" y="691394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538;p29">
            <a:extLst>
              <a:ext uri="{FF2B5EF4-FFF2-40B4-BE49-F238E27FC236}">
                <a16:creationId xmlns:a16="http://schemas.microsoft.com/office/drawing/2014/main" id="{F311E4C9-41FD-B2F7-E603-9EC13BFCE023}"/>
              </a:ext>
            </a:extLst>
          </p:cNvPr>
          <p:cNvSpPr/>
          <p:nvPr/>
        </p:nvSpPr>
        <p:spPr>
          <a:xfrm>
            <a:off x="-497378" y="697016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539;p29">
            <a:extLst>
              <a:ext uri="{FF2B5EF4-FFF2-40B4-BE49-F238E27FC236}">
                <a16:creationId xmlns:a16="http://schemas.microsoft.com/office/drawing/2014/main" id="{E65DB373-6D5C-3536-5A77-44C04DD3B6C1}"/>
              </a:ext>
            </a:extLst>
          </p:cNvPr>
          <p:cNvSpPr/>
          <p:nvPr/>
        </p:nvSpPr>
        <p:spPr>
          <a:xfrm>
            <a:off x="-497378" y="702773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540;p29">
            <a:extLst>
              <a:ext uri="{FF2B5EF4-FFF2-40B4-BE49-F238E27FC236}">
                <a16:creationId xmlns:a16="http://schemas.microsoft.com/office/drawing/2014/main" id="{5FA5DE46-D9D0-AAE1-C21F-70D5270CD77D}"/>
              </a:ext>
            </a:extLst>
          </p:cNvPr>
          <p:cNvSpPr/>
          <p:nvPr/>
        </p:nvSpPr>
        <p:spPr>
          <a:xfrm>
            <a:off x="-497378" y="708395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541;p29">
            <a:extLst>
              <a:ext uri="{FF2B5EF4-FFF2-40B4-BE49-F238E27FC236}">
                <a16:creationId xmlns:a16="http://schemas.microsoft.com/office/drawing/2014/main" id="{18D01B61-2394-CAFF-0437-32973BFE91DE}"/>
              </a:ext>
            </a:extLst>
          </p:cNvPr>
          <p:cNvSpPr/>
          <p:nvPr/>
        </p:nvSpPr>
        <p:spPr>
          <a:xfrm>
            <a:off x="-195747" y="708669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542;p29">
            <a:extLst>
              <a:ext uri="{FF2B5EF4-FFF2-40B4-BE49-F238E27FC236}">
                <a16:creationId xmlns:a16="http://schemas.microsoft.com/office/drawing/2014/main" id="{1047F4A3-9A09-50F0-4350-AE7268FD9448}"/>
              </a:ext>
            </a:extLst>
          </p:cNvPr>
          <p:cNvSpPr/>
          <p:nvPr/>
        </p:nvSpPr>
        <p:spPr>
          <a:xfrm>
            <a:off x="-132681" y="708669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543;p29">
            <a:extLst>
              <a:ext uri="{FF2B5EF4-FFF2-40B4-BE49-F238E27FC236}">
                <a16:creationId xmlns:a16="http://schemas.microsoft.com/office/drawing/2014/main" id="{3D66C630-A770-7DF3-48FD-3C55E86D9C94}"/>
              </a:ext>
            </a:extLst>
          </p:cNvPr>
          <p:cNvSpPr/>
          <p:nvPr/>
        </p:nvSpPr>
        <p:spPr>
          <a:xfrm>
            <a:off x="-69615" y="708394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544;p29">
            <a:extLst>
              <a:ext uri="{FF2B5EF4-FFF2-40B4-BE49-F238E27FC236}">
                <a16:creationId xmlns:a16="http://schemas.microsoft.com/office/drawing/2014/main" id="{E196EBF4-5A91-A2ED-A634-6E582408E5F2}"/>
              </a:ext>
            </a:extLst>
          </p:cNvPr>
          <p:cNvSpPr/>
          <p:nvPr/>
        </p:nvSpPr>
        <p:spPr>
          <a:xfrm>
            <a:off x="-1067708" y="670144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545;p29">
            <a:extLst>
              <a:ext uri="{FF2B5EF4-FFF2-40B4-BE49-F238E27FC236}">
                <a16:creationId xmlns:a16="http://schemas.microsoft.com/office/drawing/2014/main" id="{E7832830-7314-C073-E160-A32A746113C8}"/>
              </a:ext>
            </a:extLst>
          </p:cNvPr>
          <p:cNvSpPr/>
          <p:nvPr/>
        </p:nvSpPr>
        <p:spPr>
          <a:xfrm>
            <a:off x="-1067708" y="691807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546;p29">
            <a:extLst>
              <a:ext uri="{FF2B5EF4-FFF2-40B4-BE49-F238E27FC236}">
                <a16:creationId xmlns:a16="http://schemas.microsoft.com/office/drawing/2014/main" id="{D6D55148-A7D8-1E83-BAFC-95402FA69C57}"/>
              </a:ext>
            </a:extLst>
          </p:cNvPr>
          <p:cNvSpPr/>
          <p:nvPr/>
        </p:nvSpPr>
        <p:spPr>
          <a:xfrm>
            <a:off x="-1067708" y="699621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547;p29">
            <a:extLst>
              <a:ext uri="{FF2B5EF4-FFF2-40B4-BE49-F238E27FC236}">
                <a16:creationId xmlns:a16="http://schemas.microsoft.com/office/drawing/2014/main" id="{41ED8512-FBC7-0F9A-7128-21066A40B5CD}"/>
              </a:ext>
            </a:extLst>
          </p:cNvPr>
          <p:cNvSpPr/>
          <p:nvPr/>
        </p:nvSpPr>
        <p:spPr>
          <a:xfrm>
            <a:off x="-1067708" y="704009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548;p29">
            <a:extLst>
              <a:ext uri="{FF2B5EF4-FFF2-40B4-BE49-F238E27FC236}">
                <a16:creationId xmlns:a16="http://schemas.microsoft.com/office/drawing/2014/main" id="{7B5668DA-450F-6FBD-2469-C4F5BD352D6E}"/>
              </a:ext>
            </a:extLst>
          </p:cNvPr>
          <p:cNvSpPr/>
          <p:nvPr/>
        </p:nvSpPr>
        <p:spPr>
          <a:xfrm>
            <a:off x="-1067708" y="708395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549;p29">
            <a:extLst>
              <a:ext uri="{FF2B5EF4-FFF2-40B4-BE49-F238E27FC236}">
                <a16:creationId xmlns:a16="http://schemas.microsoft.com/office/drawing/2014/main" id="{1D8FD322-DCE0-0593-3283-7F136E3E4346}"/>
              </a:ext>
            </a:extLst>
          </p:cNvPr>
          <p:cNvSpPr/>
          <p:nvPr/>
        </p:nvSpPr>
        <p:spPr>
          <a:xfrm>
            <a:off x="-1067708" y="712645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550;p29">
            <a:extLst>
              <a:ext uri="{FF2B5EF4-FFF2-40B4-BE49-F238E27FC236}">
                <a16:creationId xmlns:a16="http://schemas.microsoft.com/office/drawing/2014/main" id="{A06E2493-B9BB-2644-D5E3-345DD765F866}"/>
              </a:ext>
            </a:extLst>
          </p:cNvPr>
          <p:cNvSpPr/>
          <p:nvPr/>
        </p:nvSpPr>
        <p:spPr>
          <a:xfrm>
            <a:off x="-836007" y="670144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551;p29">
            <a:extLst>
              <a:ext uri="{FF2B5EF4-FFF2-40B4-BE49-F238E27FC236}">
                <a16:creationId xmlns:a16="http://schemas.microsoft.com/office/drawing/2014/main" id="{B01C9CF6-54F7-09A7-A5AA-CACBB2035F0C}"/>
              </a:ext>
            </a:extLst>
          </p:cNvPr>
          <p:cNvSpPr/>
          <p:nvPr/>
        </p:nvSpPr>
        <p:spPr>
          <a:xfrm>
            <a:off x="-836007" y="691807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552;p29">
            <a:extLst>
              <a:ext uri="{FF2B5EF4-FFF2-40B4-BE49-F238E27FC236}">
                <a16:creationId xmlns:a16="http://schemas.microsoft.com/office/drawing/2014/main" id="{A83CF264-C4CC-B4B3-C564-8C6E4648A702}"/>
              </a:ext>
            </a:extLst>
          </p:cNvPr>
          <p:cNvSpPr/>
          <p:nvPr/>
        </p:nvSpPr>
        <p:spPr>
          <a:xfrm>
            <a:off x="-836007" y="699621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553;p29">
            <a:extLst>
              <a:ext uri="{FF2B5EF4-FFF2-40B4-BE49-F238E27FC236}">
                <a16:creationId xmlns:a16="http://schemas.microsoft.com/office/drawing/2014/main" id="{0A437B37-AC03-2522-6109-390FEE640AFF}"/>
              </a:ext>
            </a:extLst>
          </p:cNvPr>
          <p:cNvSpPr/>
          <p:nvPr/>
        </p:nvSpPr>
        <p:spPr>
          <a:xfrm>
            <a:off x="-836007" y="704009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554;p29">
            <a:extLst>
              <a:ext uri="{FF2B5EF4-FFF2-40B4-BE49-F238E27FC236}">
                <a16:creationId xmlns:a16="http://schemas.microsoft.com/office/drawing/2014/main" id="{FC26A997-D6C2-2198-7DEE-1ED0EE597504}"/>
              </a:ext>
            </a:extLst>
          </p:cNvPr>
          <p:cNvSpPr/>
          <p:nvPr/>
        </p:nvSpPr>
        <p:spPr>
          <a:xfrm>
            <a:off x="-836007" y="708395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555;p29">
            <a:extLst>
              <a:ext uri="{FF2B5EF4-FFF2-40B4-BE49-F238E27FC236}">
                <a16:creationId xmlns:a16="http://schemas.microsoft.com/office/drawing/2014/main" id="{5310E65A-6DFF-D9BE-B098-630A027A6868}"/>
              </a:ext>
            </a:extLst>
          </p:cNvPr>
          <p:cNvSpPr/>
          <p:nvPr/>
        </p:nvSpPr>
        <p:spPr>
          <a:xfrm>
            <a:off x="-836007" y="712645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47;p29">
            <a:extLst>
              <a:ext uri="{FF2B5EF4-FFF2-40B4-BE49-F238E27FC236}">
                <a16:creationId xmlns:a16="http://schemas.microsoft.com/office/drawing/2014/main" id="{A24FA25E-48DC-9AEE-9FB3-2BB628CB9BFC}"/>
              </a:ext>
            </a:extLst>
          </p:cNvPr>
          <p:cNvSpPr/>
          <p:nvPr/>
        </p:nvSpPr>
        <p:spPr>
          <a:xfrm rot="10800000">
            <a:off x="7649757" y="5689867"/>
            <a:ext cx="3610656" cy="10959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51;p29">
            <a:extLst>
              <a:ext uri="{FF2B5EF4-FFF2-40B4-BE49-F238E27FC236}">
                <a16:creationId xmlns:a16="http://schemas.microsoft.com/office/drawing/2014/main" id="{3104FDA7-E4CB-65FC-748B-80106A706557}"/>
              </a:ext>
            </a:extLst>
          </p:cNvPr>
          <p:cNvSpPr/>
          <p:nvPr/>
        </p:nvSpPr>
        <p:spPr>
          <a:xfrm>
            <a:off x="11281968" y="4593969"/>
            <a:ext cx="1099062" cy="1099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558;p29">
            <a:extLst>
              <a:ext uri="{FF2B5EF4-FFF2-40B4-BE49-F238E27FC236}">
                <a16:creationId xmlns:a16="http://schemas.microsoft.com/office/drawing/2014/main" id="{346EBAAE-DA72-68A9-CAA0-7C55DE38CBDB}"/>
              </a:ext>
            </a:extLst>
          </p:cNvPr>
          <p:cNvSpPr txBox="1">
            <a:spLocks/>
          </p:cNvSpPr>
          <p:nvPr/>
        </p:nvSpPr>
        <p:spPr>
          <a:xfrm>
            <a:off x="8034200" y="5794245"/>
            <a:ext cx="3229591" cy="92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hu-HU" sz="1400">
                <a:solidFill>
                  <a:srgbClr val="0E2A47"/>
                </a:solidFill>
              </a:rPr>
              <a:t>A munka befejeződött. Elkészült a weboldal a dokumentációval együtt. A csapat boldog, hogy a sok újrakezdés után sikerült megcsinálni.</a:t>
            </a:r>
            <a:endParaRPr lang="hu-HU" sz="1400" dirty="0">
              <a:solidFill>
                <a:srgbClr val="0E2A47"/>
              </a:solidFill>
            </a:endParaRPr>
          </a:p>
        </p:txBody>
      </p:sp>
      <p:grpSp>
        <p:nvGrpSpPr>
          <p:cNvPr id="267" name="Google Shape;1048;p37">
            <a:extLst>
              <a:ext uri="{FF2B5EF4-FFF2-40B4-BE49-F238E27FC236}">
                <a16:creationId xmlns:a16="http://schemas.microsoft.com/office/drawing/2014/main" id="{F6239A31-6CEF-B97C-5427-7C40E601EA1C}"/>
              </a:ext>
            </a:extLst>
          </p:cNvPr>
          <p:cNvGrpSpPr/>
          <p:nvPr/>
        </p:nvGrpSpPr>
        <p:grpSpPr>
          <a:xfrm>
            <a:off x="11492102" y="4696485"/>
            <a:ext cx="678793" cy="726713"/>
            <a:chOff x="5029650" y="894850"/>
            <a:chExt cx="1559950" cy="1670075"/>
          </a:xfrm>
          <a:solidFill>
            <a:srgbClr val="0E2A47"/>
          </a:solidFill>
        </p:grpSpPr>
        <p:sp>
          <p:nvSpPr>
            <p:cNvPr id="268" name="Google Shape;1049;p37">
              <a:extLst>
                <a:ext uri="{FF2B5EF4-FFF2-40B4-BE49-F238E27FC236}">
                  <a16:creationId xmlns:a16="http://schemas.microsoft.com/office/drawing/2014/main" id="{AB3FA1A3-5422-3B4B-D315-5E2771AF64D1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50;p37">
              <a:extLst>
                <a:ext uri="{FF2B5EF4-FFF2-40B4-BE49-F238E27FC236}">
                  <a16:creationId xmlns:a16="http://schemas.microsoft.com/office/drawing/2014/main" id="{596F0997-B760-C7C0-5951-03C714390A2F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51;p37">
              <a:extLst>
                <a:ext uri="{FF2B5EF4-FFF2-40B4-BE49-F238E27FC236}">
                  <a16:creationId xmlns:a16="http://schemas.microsoft.com/office/drawing/2014/main" id="{0BC07571-2492-D646-609C-9DB6F273105A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52;p37">
              <a:extLst>
                <a:ext uri="{FF2B5EF4-FFF2-40B4-BE49-F238E27FC236}">
                  <a16:creationId xmlns:a16="http://schemas.microsoft.com/office/drawing/2014/main" id="{299712ED-2785-0F19-1213-4F1D745CE817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377;p27">
            <a:extLst>
              <a:ext uri="{FF2B5EF4-FFF2-40B4-BE49-F238E27FC236}">
                <a16:creationId xmlns:a16="http://schemas.microsoft.com/office/drawing/2014/main" id="{6674AFFB-484A-7FDC-CB1D-E3DBD00BBC84}"/>
              </a:ext>
            </a:extLst>
          </p:cNvPr>
          <p:cNvSpPr/>
          <p:nvPr/>
        </p:nvSpPr>
        <p:spPr>
          <a:xfrm rot="18426422">
            <a:off x="3098180" y="-1084576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1" name="Google Shape;378;p27">
            <a:extLst>
              <a:ext uri="{FF2B5EF4-FFF2-40B4-BE49-F238E27FC236}">
                <a16:creationId xmlns:a16="http://schemas.microsoft.com/office/drawing/2014/main" id="{A2E84D87-5DBA-E579-D944-88904FB2C06D}"/>
              </a:ext>
            </a:extLst>
          </p:cNvPr>
          <p:cNvSpPr/>
          <p:nvPr/>
        </p:nvSpPr>
        <p:spPr>
          <a:xfrm>
            <a:off x="-1757987" y="-123282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379;p27">
            <a:extLst>
              <a:ext uri="{FF2B5EF4-FFF2-40B4-BE49-F238E27FC236}">
                <a16:creationId xmlns:a16="http://schemas.microsoft.com/office/drawing/2014/main" id="{ED3C973D-3DF5-D459-8542-9C205AAB5CA1}"/>
              </a:ext>
            </a:extLst>
          </p:cNvPr>
          <p:cNvSpPr/>
          <p:nvPr/>
        </p:nvSpPr>
        <p:spPr>
          <a:xfrm>
            <a:off x="507398" y="5435253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3" name="Google Shape;380;p27">
            <a:extLst>
              <a:ext uri="{FF2B5EF4-FFF2-40B4-BE49-F238E27FC236}">
                <a16:creationId xmlns:a16="http://schemas.microsoft.com/office/drawing/2014/main" id="{D9F54C3C-297F-2038-769D-493BB28E04E4}"/>
              </a:ext>
            </a:extLst>
          </p:cNvPr>
          <p:cNvSpPr/>
          <p:nvPr/>
        </p:nvSpPr>
        <p:spPr>
          <a:xfrm>
            <a:off x="-1440794" y="-1207704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381;p27">
            <a:extLst>
              <a:ext uri="{FF2B5EF4-FFF2-40B4-BE49-F238E27FC236}">
                <a16:creationId xmlns:a16="http://schemas.microsoft.com/office/drawing/2014/main" id="{8E1C88C8-6767-BAC7-527F-1FE1A2FC8D14}"/>
              </a:ext>
            </a:extLst>
          </p:cNvPr>
          <p:cNvSpPr/>
          <p:nvPr/>
        </p:nvSpPr>
        <p:spPr>
          <a:xfrm rot="18426422">
            <a:off x="3177045" y="-922631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5" name="Google Shape;382;p27">
            <a:extLst>
              <a:ext uri="{FF2B5EF4-FFF2-40B4-BE49-F238E27FC236}">
                <a16:creationId xmlns:a16="http://schemas.microsoft.com/office/drawing/2014/main" id="{13B6B248-ADD9-1539-DF52-E8613FB1B168}"/>
              </a:ext>
            </a:extLst>
          </p:cNvPr>
          <p:cNvSpPr/>
          <p:nvPr/>
        </p:nvSpPr>
        <p:spPr>
          <a:xfrm>
            <a:off x="9932486" y="-154643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6" name="Google Shape;383;p27">
            <a:extLst>
              <a:ext uri="{FF2B5EF4-FFF2-40B4-BE49-F238E27FC236}">
                <a16:creationId xmlns:a16="http://schemas.microsoft.com/office/drawing/2014/main" id="{0F88F6D5-A487-7D91-39E2-9284D5B5ED37}"/>
              </a:ext>
            </a:extLst>
          </p:cNvPr>
          <p:cNvSpPr/>
          <p:nvPr/>
        </p:nvSpPr>
        <p:spPr>
          <a:xfrm>
            <a:off x="10355294" y="-1546433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7" name="Google Shape;384;p27">
            <a:extLst>
              <a:ext uri="{FF2B5EF4-FFF2-40B4-BE49-F238E27FC236}">
                <a16:creationId xmlns:a16="http://schemas.microsoft.com/office/drawing/2014/main" id="{0912DAD5-33CB-C248-D392-2BFBCC088C88}"/>
              </a:ext>
            </a:extLst>
          </p:cNvPr>
          <p:cNvSpPr/>
          <p:nvPr/>
        </p:nvSpPr>
        <p:spPr>
          <a:xfrm>
            <a:off x="9932486" y="-1366603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8" name="Google Shape;385;p27">
            <a:extLst>
              <a:ext uri="{FF2B5EF4-FFF2-40B4-BE49-F238E27FC236}">
                <a16:creationId xmlns:a16="http://schemas.microsoft.com/office/drawing/2014/main" id="{71DD726B-2EFC-CB48-B05F-76EEFABE7A57}"/>
              </a:ext>
            </a:extLst>
          </p:cNvPr>
          <p:cNvSpPr/>
          <p:nvPr/>
        </p:nvSpPr>
        <p:spPr>
          <a:xfrm>
            <a:off x="10355294" y="-1366603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9" name="Google Shape;386;p27">
            <a:extLst>
              <a:ext uri="{FF2B5EF4-FFF2-40B4-BE49-F238E27FC236}">
                <a16:creationId xmlns:a16="http://schemas.microsoft.com/office/drawing/2014/main" id="{E96C0813-51E3-0525-C444-07E825ECE617}"/>
              </a:ext>
            </a:extLst>
          </p:cNvPr>
          <p:cNvSpPr/>
          <p:nvPr/>
        </p:nvSpPr>
        <p:spPr>
          <a:xfrm>
            <a:off x="9932486" y="-118484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0" name="Google Shape;387;p27">
            <a:extLst>
              <a:ext uri="{FF2B5EF4-FFF2-40B4-BE49-F238E27FC236}">
                <a16:creationId xmlns:a16="http://schemas.microsoft.com/office/drawing/2014/main" id="{11817CC6-3FA3-54CF-B00E-E2298B4F2DB9}"/>
              </a:ext>
            </a:extLst>
          </p:cNvPr>
          <p:cNvSpPr/>
          <p:nvPr/>
        </p:nvSpPr>
        <p:spPr>
          <a:xfrm>
            <a:off x="10355294" y="-118484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1" name="Google Shape;389;p27">
            <a:extLst>
              <a:ext uri="{FF2B5EF4-FFF2-40B4-BE49-F238E27FC236}">
                <a16:creationId xmlns:a16="http://schemas.microsoft.com/office/drawing/2014/main" id="{42CE0848-D260-5822-BD80-2A3C8AFBC7B5}"/>
              </a:ext>
            </a:extLst>
          </p:cNvPr>
          <p:cNvSpPr/>
          <p:nvPr/>
        </p:nvSpPr>
        <p:spPr>
          <a:xfrm>
            <a:off x="10355294" y="-100308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2" name="Google Shape;390;p27">
            <a:extLst>
              <a:ext uri="{FF2B5EF4-FFF2-40B4-BE49-F238E27FC236}">
                <a16:creationId xmlns:a16="http://schemas.microsoft.com/office/drawing/2014/main" id="{D0F3207C-71D5-043A-0024-9712DE37C466}"/>
              </a:ext>
            </a:extLst>
          </p:cNvPr>
          <p:cNvSpPr/>
          <p:nvPr/>
        </p:nvSpPr>
        <p:spPr>
          <a:xfrm>
            <a:off x="9628247" y="-1481400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3" name="Google Shape;391;p27">
            <a:extLst>
              <a:ext uri="{FF2B5EF4-FFF2-40B4-BE49-F238E27FC236}">
                <a16:creationId xmlns:a16="http://schemas.microsoft.com/office/drawing/2014/main" id="{8C9B32F2-6C45-3D46-FCDF-857890580176}"/>
              </a:ext>
            </a:extLst>
          </p:cNvPr>
          <p:cNvSpPr/>
          <p:nvPr/>
        </p:nvSpPr>
        <p:spPr>
          <a:xfrm>
            <a:off x="929171" y="-1108297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4" name="Google Shape;392;p27">
            <a:extLst>
              <a:ext uri="{FF2B5EF4-FFF2-40B4-BE49-F238E27FC236}">
                <a16:creationId xmlns:a16="http://schemas.microsoft.com/office/drawing/2014/main" id="{889A7A11-7BA4-8CBC-788D-72E1D8DFA57E}"/>
              </a:ext>
            </a:extLst>
          </p:cNvPr>
          <p:cNvSpPr/>
          <p:nvPr/>
        </p:nvSpPr>
        <p:spPr>
          <a:xfrm>
            <a:off x="929171" y="-865963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5" name="Google Shape;393;p27">
            <a:extLst>
              <a:ext uri="{FF2B5EF4-FFF2-40B4-BE49-F238E27FC236}">
                <a16:creationId xmlns:a16="http://schemas.microsoft.com/office/drawing/2014/main" id="{A9B2E59E-EAE5-8F34-FACE-1900A99478EB}"/>
              </a:ext>
            </a:extLst>
          </p:cNvPr>
          <p:cNvSpPr/>
          <p:nvPr/>
        </p:nvSpPr>
        <p:spPr>
          <a:xfrm>
            <a:off x="10107314" y="644550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95;p27">
            <a:extLst>
              <a:ext uri="{FF2B5EF4-FFF2-40B4-BE49-F238E27FC236}">
                <a16:creationId xmlns:a16="http://schemas.microsoft.com/office/drawing/2014/main" id="{0154A2E4-CEC3-4B95-5498-42E6DA31D0DB}"/>
              </a:ext>
            </a:extLst>
          </p:cNvPr>
          <p:cNvSpPr txBox="1">
            <a:spLocks/>
          </p:cNvSpPr>
          <p:nvPr/>
        </p:nvSpPr>
        <p:spPr>
          <a:xfrm>
            <a:off x="2010907" y="-3517685"/>
            <a:ext cx="4883379" cy="237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hu-HU" sz="1800" b="1" dirty="0"/>
              <a:t>A weboldal elkészítése nehézkes volt. A megpróbáltatások ellenére sikerült összehoznunk egy elfogadható weboldalt. A tanulság a dologból az, hogy azért, mert nem sikerült a weboldal, ne töröljük ki rögtön, hanem álljunk ki mellette és vigyük véghez a tervet. Egyszerűbben is összejött volna, ha a legelső tervet </a:t>
            </a:r>
            <a:r>
              <a:rPr lang="hu-HU" sz="1800" b="1" dirty="0" err="1"/>
              <a:t>végigvisszük</a:t>
            </a:r>
            <a:r>
              <a:rPr lang="hu-HU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081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692605" y="935294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2771470" y="1097239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077514" y="1361698"/>
            <a:ext cx="4869713" cy="1835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 weboldal elkészítése nehézkes volt. A megpróbáltatások ellenére sikerült összehoznunk egy elfogadható weboldalt. A tanulság a dologból az, hogy azért, mert nem sikerült a weboldal, ne töröljük ki rögtön, hanem álljunk ki mellette és vigyük véghez a tervet. Egyszerűbben is összejött volna, ha a legelső tervet </a:t>
            </a:r>
            <a:r>
              <a:rPr lang="hu-HU" b="1" dirty="0" err="1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végigvisszük</a:t>
            </a:r>
            <a:r>
              <a:rPr lang="hu-HU" b="1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b="1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" name="Google Shape;223;p23">
            <a:extLst>
              <a:ext uri="{FF2B5EF4-FFF2-40B4-BE49-F238E27FC236}">
                <a16:creationId xmlns:a16="http://schemas.microsoft.com/office/drawing/2014/main" id="{DD3AFC90-3635-8F65-71FF-E71F9F3099B3}"/>
              </a:ext>
            </a:extLst>
          </p:cNvPr>
          <p:cNvSpPr txBox="1">
            <a:spLocks/>
          </p:cNvSpPr>
          <p:nvPr/>
        </p:nvSpPr>
        <p:spPr>
          <a:xfrm>
            <a:off x="3951154" y="463122"/>
            <a:ext cx="2361657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Csapatmunka összegzése, projekt állapota</a:t>
            </a:r>
          </a:p>
        </p:txBody>
      </p:sp>
      <p:sp>
        <p:nvSpPr>
          <p:cNvPr id="3" name="Google Shape;224;p23">
            <a:extLst>
              <a:ext uri="{FF2B5EF4-FFF2-40B4-BE49-F238E27FC236}">
                <a16:creationId xmlns:a16="http://schemas.microsoft.com/office/drawing/2014/main" id="{04CE104C-A9EB-C871-441B-2A4494724807}"/>
              </a:ext>
            </a:extLst>
          </p:cNvPr>
          <p:cNvSpPr txBox="1">
            <a:spLocks/>
          </p:cNvSpPr>
          <p:nvPr/>
        </p:nvSpPr>
        <p:spPr>
          <a:xfrm>
            <a:off x="2787735" y="33498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3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06</a:t>
            </a:r>
            <a:endParaRPr lang="es" sz="3600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" name="Google Shape;236;p23">
            <a:extLst>
              <a:ext uri="{FF2B5EF4-FFF2-40B4-BE49-F238E27FC236}">
                <a16:creationId xmlns:a16="http://schemas.microsoft.com/office/drawing/2014/main" id="{F7896BB8-ED8A-AA70-2B21-DE2B28EAF5FD}"/>
              </a:ext>
            </a:extLst>
          </p:cNvPr>
          <p:cNvSpPr txBox="1">
            <a:spLocks/>
          </p:cNvSpPr>
          <p:nvPr/>
        </p:nvSpPr>
        <p:spPr>
          <a:xfrm>
            <a:off x="3949234" y="289948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Összegzés</a:t>
            </a:r>
          </a:p>
        </p:txBody>
      </p:sp>
      <p:sp>
        <p:nvSpPr>
          <p:cNvPr id="5" name="Google Shape;255;p23">
            <a:extLst>
              <a:ext uri="{FF2B5EF4-FFF2-40B4-BE49-F238E27FC236}">
                <a16:creationId xmlns:a16="http://schemas.microsoft.com/office/drawing/2014/main" id="{0AD5A3E1-3C43-4234-3DED-3E8A167EDE21}"/>
              </a:ext>
            </a:extLst>
          </p:cNvPr>
          <p:cNvSpPr/>
          <p:nvPr/>
        </p:nvSpPr>
        <p:spPr>
          <a:xfrm>
            <a:off x="2521101" y="147601"/>
            <a:ext cx="701977" cy="703384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128;p40">
            <a:extLst>
              <a:ext uri="{FF2B5EF4-FFF2-40B4-BE49-F238E27FC236}">
                <a16:creationId xmlns:a16="http://schemas.microsoft.com/office/drawing/2014/main" id="{F40B8037-0265-D64D-75E7-6C2EFB9FD685}"/>
              </a:ext>
            </a:extLst>
          </p:cNvPr>
          <p:cNvGrpSpPr/>
          <p:nvPr/>
        </p:nvGrpSpPr>
        <p:grpSpPr>
          <a:xfrm flipH="1">
            <a:off x="-9208968" y="-2189751"/>
            <a:ext cx="7324051" cy="5378088"/>
            <a:chOff x="238125" y="262775"/>
            <a:chExt cx="7092825" cy="5151425"/>
          </a:xfrm>
        </p:grpSpPr>
        <p:sp>
          <p:nvSpPr>
            <p:cNvPr id="25" name="Google Shape;1129;p40">
              <a:extLst>
                <a:ext uri="{FF2B5EF4-FFF2-40B4-BE49-F238E27FC236}">
                  <a16:creationId xmlns:a16="http://schemas.microsoft.com/office/drawing/2014/main" id="{7787F803-4FF4-77DF-30D5-73DA3938208B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0;p40">
              <a:extLst>
                <a:ext uri="{FF2B5EF4-FFF2-40B4-BE49-F238E27FC236}">
                  <a16:creationId xmlns:a16="http://schemas.microsoft.com/office/drawing/2014/main" id="{691C2622-A553-79CE-78B6-51B00C695BA4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1;p40">
              <a:extLst>
                <a:ext uri="{FF2B5EF4-FFF2-40B4-BE49-F238E27FC236}">
                  <a16:creationId xmlns:a16="http://schemas.microsoft.com/office/drawing/2014/main" id="{2E802561-E6EF-124C-EBEC-12FDD4A704B1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2;p40">
              <a:extLst>
                <a:ext uri="{FF2B5EF4-FFF2-40B4-BE49-F238E27FC236}">
                  <a16:creationId xmlns:a16="http://schemas.microsoft.com/office/drawing/2014/main" id="{74BDF101-BA6F-7EE2-A67F-BE4886B62AEE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3;p40">
              <a:extLst>
                <a:ext uri="{FF2B5EF4-FFF2-40B4-BE49-F238E27FC236}">
                  <a16:creationId xmlns:a16="http://schemas.microsoft.com/office/drawing/2014/main" id="{FB25F558-0F38-4EDE-2E03-C37094297CA7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34;p40">
              <a:extLst>
                <a:ext uri="{FF2B5EF4-FFF2-40B4-BE49-F238E27FC236}">
                  <a16:creationId xmlns:a16="http://schemas.microsoft.com/office/drawing/2014/main" id="{211D1A8E-40E1-3909-046C-930640E6C311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5;p40">
              <a:extLst>
                <a:ext uri="{FF2B5EF4-FFF2-40B4-BE49-F238E27FC236}">
                  <a16:creationId xmlns:a16="http://schemas.microsoft.com/office/drawing/2014/main" id="{55566B7F-4021-47F1-3C1E-EED423E1098F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6;p40">
              <a:extLst>
                <a:ext uri="{FF2B5EF4-FFF2-40B4-BE49-F238E27FC236}">
                  <a16:creationId xmlns:a16="http://schemas.microsoft.com/office/drawing/2014/main" id="{67337126-36FA-0A2A-0275-58CDA273F814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7;p40">
              <a:extLst>
                <a:ext uri="{FF2B5EF4-FFF2-40B4-BE49-F238E27FC236}">
                  <a16:creationId xmlns:a16="http://schemas.microsoft.com/office/drawing/2014/main" id="{6D977A9A-73DB-B6D2-189A-37522B843549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8;p40">
              <a:extLst>
                <a:ext uri="{FF2B5EF4-FFF2-40B4-BE49-F238E27FC236}">
                  <a16:creationId xmlns:a16="http://schemas.microsoft.com/office/drawing/2014/main" id="{8AFD9AA5-6D67-DB99-BACB-200976480AA9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9;p40">
              <a:extLst>
                <a:ext uri="{FF2B5EF4-FFF2-40B4-BE49-F238E27FC236}">
                  <a16:creationId xmlns:a16="http://schemas.microsoft.com/office/drawing/2014/main" id="{83373AFE-DC64-9358-D4A0-35488B8CEF7D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0;p40">
              <a:extLst>
                <a:ext uri="{FF2B5EF4-FFF2-40B4-BE49-F238E27FC236}">
                  <a16:creationId xmlns:a16="http://schemas.microsoft.com/office/drawing/2014/main" id="{B48B7C2C-C517-16B7-AF16-13C6547CDF17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1;p40">
              <a:extLst>
                <a:ext uri="{FF2B5EF4-FFF2-40B4-BE49-F238E27FC236}">
                  <a16:creationId xmlns:a16="http://schemas.microsoft.com/office/drawing/2014/main" id="{25DD8E52-1D9D-51D8-D502-1CEA22DD0CB9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2;p40">
              <a:extLst>
                <a:ext uri="{FF2B5EF4-FFF2-40B4-BE49-F238E27FC236}">
                  <a16:creationId xmlns:a16="http://schemas.microsoft.com/office/drawing/2014/main" id="{2BF343BD-C67A-04CB-508F-E25DA9A9D9BD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3;p40">
              <a:extLst>
                <a:ext uri="{FF2B5EF4-FFF2-40B4-BE49-F238E27FC236}">
                  <a16:creationId xmlns:a16="http://schemas.microsoft.com/office/drawing/2014/main" id="{6566BE76-5629-3705-12C0-EDF5C5B2914A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4;p40">
              <a:extLst>
                <a:ext uri="{FF2B5EF4-FFF2-40B4-BE49-F238E27FC236}">
                  <a16:creationId xmlns:a16="http://schemas.microsoft.com/office/drawing/2014/main" id="{55361AFE-7C1F-5DF1-DA08-70A38C5A8ADC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5;p40">
              <a:extLst>
                <a:ext uri="{FF2B5EF4-FFF2-40B4-BE49-F238E27FC236}">
                  <a16:creationId xmlns:a16="http://schemas.microsoft.com/office/drawing/2014/main" id="{CEC4C2BF-9C76-41D5-7966-16D29CEA8CAE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6;p40">
              <a:extLst>
                <a:ext uri="{FF2B5EF4-FFF2-40B4-BE49-F238E27FC236}">
                  <a16:creationId xmlns:a16="http://schemas.microsoft.com/office/drawing/2014/main" id="{06248B70-5489-3BEE-3705-518E9318EA40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7;p40">
              <a:extLst>
                <a:ext uri="{FF2B5EF4-FFF2-40B4-BE49-F238E27FC236}">
                  <a16:creationId xmlns:a16="http://schemas.microsoft.com/office/drawing/2014/main" id="{73FF6D28-6C94-8A74-EA04-3CBB159D400C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8;p40">
              <a:extLst>
                <a:ext uri="{FF2B5EF4-FFF2-40B4-BE49-F238E27FC236}">
                  <a16:creationId xmlns:a16="http://schemas.microsoft.com/office/drawing/2014/main" id="{9D8B7578-AE44-0DE3-8BE3-20E108C0A2E6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49;p40">
              <a:extLst>
                <a:ext uri="{FF2B5EF4-FFF2-40B4-BE49-F238E27FC236}">
                  <a16:creationId xmlns:a16="http://schemas.microsoft.com/office/drawing/2014/main" id="{77594DE8-7EF1-A551-584A-344FB6DBF629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50;p40">
              <a:extLst>
                <a:ext uri="{FF2B5EF4-FFF2-40B4-BE49-F238E27FC236}">
                  <a16:creationId xmlns:a16="http://schemas.microsoft.com/office/drawing/2014/main" id="{39D7B4D8-1512-422F-7163-80F768D85694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1;p40">
              <a:extLst>
                <a:ext uri="{FF2B5EF4-FFF2-40B4-BE49-F238E27FC236}">
                  <a16:creationId xmlns:a16="http://schemas.microsoft.com/office/drawing/2014/main" id="{59288DBA-4AD5-BD74-4E85-33473DB295F5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52;p40">
              <a:extLst>
                <a:ext uri="{FF2B5EF4-FFF2-40B4-BE49-F238E27FC236}">
                  <a16:creationId xmlns:a16="http://schemas.microsoft.com/office/drawing/2014/main" id="{D347E46F-5E8C-78A2-D4AF-F056A73F542A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53;p40">
              <a:extLst>
                <a:ext uri="{FF2B5EF4-FFF2-40B4-BE49-F238E27FC236}">
                  <a16:creationId xmlns:a16="http://schemas.microsoft.com/office/drawing/2014/main" id="{117BE5FF-70CB-4658-C492-45F293779461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54;p40">
              <a:extLst>
                <a:ext uri="{FF2B5EF4-FFF2-40B4-BE49-F238E27FC236}">
                  <a16:creationId xmlns:a16="http://schemas.microsoft.com/office/drawing/2014/main" id="{6FD0F62D-453B-5C55-6D59-493C9944E78A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55;p40">
              <a:extLst>
                <a:ext uri="{FF2B5EF4-FFF2-40B4-BE49-F238E27FC236}">
                  <a16:creationId xmlns:a16="http://schemas.microsoft.com/office/drawing/2014/main" id="{CF518CFB-7DCF-AFC3-771A-3086D28AF329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56;p40">
              <a:extLst>
                <a:ext uri="{FF2B5EF4-FFF2-40B4-BE49-F238E27FC236}">
                  <a16:creationId xmlns:a16="http://schemas.microsoft.com/office/drawing/2014/main" id="{A46799A6-5F2F-3A65-EE2B-B9E2CF2D3741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7;p40">
              <a:extLst>
                <a:ext uri="{FF2B5EF4-FFF2-40B4-BE49-F238E27FC236}">
                  <a16:creationId xmlns:a16="http://schemas.microsoft.com/office/drawing/2014/main" id="{E5FB9966-2309-B6E9-743B-84284D3CE1BE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58;p40">
              <a:extLst>
                <a:ext uri="{FF2B5EF4-FFF2-40B4-BE49-F238E27FC236}">
                  <a16:creationId xmlns:a16="http://schemas.microsoft.com/office/drawing/2014/main" id="{695DC36E-BA6C-3C3F-0F15-91AF278AA98E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59;p40">
              <a:extLst>
                <a:ext uri="{FF2B5EF4-FFF2-40B4-BE49-F238E27FC236}">
                  <a16:creationId xmlns:a16="http://schemas.microsoft.com/office/drawing/2014/main" id="{36640AD4-417B-227E-268E-2A0ADC244FAB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0;p40">
              <a:extLst>
                <a:ext uri="{FF2B5EF4-FFF2-40B4-BE49-F238E27FC236}">
                  <a16:creationId xmlns:a16="http://schemas.microsoft.com/office/drawing/2014/main" id="{5A74DA2D-B852-F89E-E951-A52C89B9EF01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1;p40">
              <a:extLst>
                <a:ext uri="{FF2B5EF4-FFF2-40B4-BE49-F238E27FC236}">
                  <a16:creationId xmlns:a16="http://schemas.microsoft.com/office/drawing/2014/main" id="{FC8D272D-4517-2A65-D604-6734DFE8F692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2;p40">
              <a:extLst>
                <a:ext uri="{FF2B5EF4-FFF2-40B4-BE49-F238E27FC236}">
                  <a16:creationId xmlns:a16="http://schemas.microsoft.com/office/drawing/2014/main" id="{47BE918B-5BD6-0C4D-1188-C6A39CEB3F9C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3;p40">
              <a:extLst>
                <a:ext uri="{FF2B5EF4-FFF2-40B4-BE49-F238E27FC236}">
                  <a16:creationId xmlns:a16="http://schemas.microsoft.com/office/drawing/2014/main" id="{F0E6CA1B-FBD1-8F6A-A5E6-F72A8A750D87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4;p40">
              <a:extLst>
                <a:ext uri="{FF2B5EF4-FFF2-40B4-BE49-F238E27FC236}">
                  <a16:creationId xmlns:a16="http://schemas.microsoft.com/office/drawing/2014/main" id="{11CEDDBF-7864-8636-5B7D-08D328DAD2FB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5;p40">
              <a:extLst>
                <a:ext uri="{FF2B5EF4-FFF2-40B4-BE49-F238E27FC236}">
                  <a16:creationId xmlns:a16="http://schemas.microsoft.com/office/drawing/2014/main" id="{57994D12-2B0A-8319-F729-40B731393F4F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66;p40">
              <a:extLst>
                <a:ext uri="{FF2B5EF4-FFF2-40B4-BE49-F238E27FC236}">
                  <a16:creationId xmlns:a16="http://schemas.microsoft.com/office/drawing/2014/main" id="{6ECEAA32-9114-40A9-78A6-A5C0CEBD7CA6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7;p40">
              <a:extLst>
                <a:ext uri="{FF2B5EF4-FFF2-40B4-BE49-F238E27FC236}">
                  <a16:creationId xmlns:a16="http://schemas.microsoft.com/office/drawing/2014/main" id="{A896AFC3-E293-68A6-A407-234D01CD57F7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68;p40">
              <a:extLst>
                <a:ext uri="{FF2B5EF4-FFF2-40B4-BE49-F238E27FC236}">
                  <a16:creationId xmlns:a16="http://schemas.microsoft.com/office/drawing/2014/main" id="{5E4BC743-6199-AB45-DEA4-19C0AD264019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69;p40">
              <a:extLst>
                <a:ext uri="{FF2B5EF4-FFF2-40B4-BE49-F238E27FC236}">
                  <a16:creationId xmlns:a16="http://schemas.microsoft.com/office/drawing/2014/main" id="{522470FE-733C-F386-CF0A-B7CFEEFF767F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70;p40">
              <a:extLst>
                <a:ext uri="{FF2B5EF4-FFF2-40B4-BE49-F238E27FC236}">
                  <a16:creationId xmlns:a16="http://schemas.microsoft.com/office/drawing/2014/main" id="{92FD9004-15DE-4476-074B-8C6052698877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71;p40">
              <a:extLst>
                <a:ext uri="{FF2B5EF4-FFF2-40B4-BE49-F238E27FC236}">
                  <a16:creationId xmlns:a16="http://schemas.microsoft.com/office/drawing/2014/main" id="{02BC36BF-35F1-0C55-5441-921E45BCCF58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72;p40">
              <a:extLst>
                <a:ext uri="{FF2B5EF4-FFF2-40B4-BE49-F238E27FC236}">
                  <a16:creationId xmlns:a16="http://schemas.microsoft.com/office/drawing/2014/main" id="{64C6CC04-A709-7EDA-95BF-BD50EAE847F9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73;p40">
              <a:extLst>
                <a:ext uri="{FF2B5EF4-FFF2-40B4-BE49-F238E27FC236}">
                  <a16:creationId xmlns:a16="http://schemas.microsoft.com/office/drawing/2014/main" id="{9F9610EF-3B78-9FFD-436F-714AC8589142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74;p40">
              <a:extLst>
                <a:ext uri="{FF2B5EF4-FFF2-40B4-BE49-F238E27FC236}">
                  <a16:creationId xmlns:a16="http://schemas.microsoft.com/office/drawing/2014/main" id="{EB57F5AB-7D50-A5F6-6E0C-F2B4654FE745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75;p40">
              <a:extLst>
                <a:ext uri="{FF2B5EF4-FFF2-40B4-BE49-F238E27FC236}">
                  <a16:creationId xmlns:a16="http://schemas.microsoft.com/office/drawing/2014/main" id="{75581BA9-DA26-CB5E-149E-BE4F86977E8B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76;p40">
              <a:extLst>
                <a:ext uri="{FF2B5EF4-FFF2-40B4-BE49-F238E27FC236}">
                  <a16:creationId xmlns:a16="http://schemas.microsoft.com/office/drawing/2014/main" id="{8C6DE6CD-044F-69BE-A2FB-B0686422315D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77;p40">
              <a:extLst>
                <a:ext uri="{FF2B5EF4-FFF2-40B4-BE49-F238E27FC236}">
                  <a16:creationId xmlns:a16="http://schemas.microsoft.com/office/drawing/2014/main" id="{A130068F-A3DE-9596-153B-86C383379206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78;p40">
              <a:extLst>
                <a:ext uri="{FF2B5EF4-FFF2-40B4-BE49-F238E27FC236}">
                  <a16:creationId xmlns:a16="http://schemas.microsoft.com/office/drawing/2014/main" id="{94949C6D-B2BC-7CA3-6E8D-B4909B6C3093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79;p40">
              <a:extLst>
                <a:ext uri="{FF2B5EF4-FFF2-40B4-BE49-F238E27FC236}">
                  <a16:creationId xmlns:a16="http://schemas.microsoft.com/office/drawing/2014/main" id="{DD0EE64E-3D44-4CDA-AB53-97EEF1805B8E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80;p40">
              <a:extLst>
                <a:ext uri="{FF2B5EF4-FFF2-40B4-BE49-F238E27FC236}">
                  <a16:creationId xmlns:a16="http://schemas.microsoft.com/office/drawing/2014/main" id="{C5A15885-A7A6-992C-77DD-B81A9FDF4D56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81;p40">
              <a:extLst>
                <a:ext uri="{FF2B5EF4-FFF2-40B4-BE49-F238E27FC236}">
                  <a16:creationId xmlns:a16="http://schemas.microsoft.com/office/drawing/2014/main" id="{DBA1D3FF-7198-0FAE-1353-56359ECF13F9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82;p40">
              <a:extLst>
                <a:ext uri="{FF2B5EF4-FFF2-40B4-BE49-F238E27FC236}">
                  <a16:creationId xmlns:a16="http://schemas.microsoft.com/office/drawing/2014/main" id="{763EAAE3-076E-7A1E-9792-9646B68DD3A1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83;p40">
              <a:extLst>
                <a:ext uri="{FF2B5EF4-FFF2-40B4-BE49-F238E27FC236}">
                  <a16:creationId xmlns:a16="http://schemas.microsoft.com/office/drawing/2014/main" id="{A4ABD56F-2C39-28B3-9082-1B0FFE3EB753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84;p40">
              <a:extLst>
                <a:ext uri="{FF2B5EF4-FFF2-40B4-BE49-F238E27FC236}">
                  <a16:creationId xmlns:a16="http://schemas.microsoft.com/office/drawing/2014/main" id="{34EB6561-8F94-38B9-7279-AF00288DDA80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85;p40">
              <a:extLst>
                <a:ext uri="{FF2B5EF4-FFF2-40B4-BE49-F238E27FC236}">
                  <a16:creationId xmlns:a16="http://schemas.microsoft.com/office/drawing/2014/main" id="{9E014BA2-7E13-C213-93F3-C5B227C3E16A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86;p40">
              <a:extLst>
                <a:ext uri="{FF2B5EF4-FFF2-40B4-BE49-F238E27FC236}">
                  <a16:creationId xmlns:a16="http://schemas.microsoft.com/office/drawing/2014/main" id="{9BA548CC-DA0D-66A1-B420-B6FB275F7C3E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87;p40">
              <a:extLst>
                <a:ext uri="{FF2B5EF4-FFF2-40B4-BE49-F238E27FC236}">
                  <a16:creationId xmlns:a16="http://schemas.microsoft.com/office/drawing/2014/main" id="{D17C676D-43E4-5EA2-7E5F-3475556BB790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88;p40">
              <a:extLst>
                <a:ext uri="{FF2B5EF4-FFF2-40B4-BE49-F238E27FC236}">
                  <a16:creationId xmlns:a16="http://schemas.microsoft.com/office/drawing/2014/main" id="{BBB5E560-E581-FF1A-E957-55B83C03034A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89;p40">
              <a:extLst>
                <a:ext uri="{FF2B5EF4-FFF2-40B4-BE49-F238E27FC236}">
                  <a16:creationId xmlns:a16="http://schemas.microsoft.com/office/drawing/2014/main" id="{04C44D1D-EAC8-934C-FA09-77ED38CB3936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90;p40">
              <a:extLst>
                <a:ext uri="{FF2B5EF4-FFF2-40B4-BE49-F238E27FC236}">
                  <a16:creationId xmlns:a16="http://schemas.microsoft.com/office/drawing/2014/main" id="{A1939E83-9283-C530-24B1-A5E9192509AC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91;p40">
              <a:extLst>
                <a:ext uri="{FF2B5EF4-FFF2-40B4-BE49-F238E27FC236}">
                  <a16:creationId xmlns:a16="http://schemas.microsoft.com/office/drawing/2014/main" id="{D29412C7-7F05-5061-C817-2F2B6302F058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92;p40">
              <a:extLst>
                <a:ext uri="{FF2B5EF4-FFF2-40B4-BE49-F238E27FC236}">
                  <a16:creationId xmlns:a16="http://schemas.microsoft.com/office/drawing/2014/main" id="{FA4D65E8-141F-EE77-9B8A-3957649E9178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93;p40">
              <a:extLst>
                <a:ext uri="{FF2B5EF4-FFF2-40B4-BE49-F238E27FC236}">
                  <a16:creationId xmlns:a16="http://schemas.microsoft.com/office/drawing/2014/main" id="{A598A2E7-D2D6-7998-29A7-4BFBB56B0480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94;p40">
              <a:extLst>
                <a:ext uri="{FF2B5EF4-FFF2-40B4-BE49-F238E27FC236}">
                  <a16:creationId xmlns:a16="http://schemas.microsoft.com/office/drawing/2014/main" id="{0591571D-1A1F-0FAB-3B07-18CA79B26EF8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95;p40">
              <a:extLst>
                <a:ext uri="{FF2B5EF4-FFF2-40B4-BE49-F238E27FC236}">
                  <a16:creationId xmlns:a16="http://schemas.microsoft.com/office/drawing/2014/main" id="{81565341-078C-C855-7697-CF972531F01D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96;p40">
              <a:extLst>
                <a:ext uri="{FF2B5EF4-FFF2-40B4-BE49-F238E27FC236}">
                  <a16:creationId xmlns:a16="http://schemas.microsoft.com/office/drawing/2014/main" id="{A8B0BEBE-66E6-85FA-79FC-1CD5BFF20491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97;p40">
              <a:extLst>
                <a:ext uri="{FF2B5EF4-FFF2-40B4-BE49-F238E27FC236}">
                  <a16:creationId xmlns:a16="http://schemas.microsoft.com/office/drawing/2014/main" id="{7EE5A2B2-5522-C982-087D-16C9DAD26248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98;p40">
              <a:extLst>
                <a:ext uri="{FF2B5EF4-FFF2-40B4-BE49-F238E27FC236}">
                  <a16:creationId xmlns:a16="http://schemas.microsoft.com/office/drawing/2014/main" id="{BD12C9AF-7C13-943D-7C89-62734992B44F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99;p40">
              <a:extLst>
                <a:ext uri="{FF2B5EF4-FFF2-40B4-BE49-F238E27FC236}">
                  <a16:creationId xmlns:a16="http://schemas.microsoft.com/office/drawing/2014/main" id="{A32BF41E-17CD-F6D6-FDB9-707B7CBAEBA4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00;p40">
              <a:extLst>
                <a:ext uri="{FF2B5EF4-FFF2-40B4-BE49-F238E27FC236}">
                  <a16:creationId xmlns:a16="http://schemas.microsoft.com/office/drawing/2014/main" id="{DC9FB5D2-5771-1593-D54C-356C28CF8B6C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201;p40">
              <a:extLst>
                <a:ext uri="{FF2B5EF4-FFF2-40B4-BE49-F238E27FC236}">
                  <a16:creationId xmlns:a16="http://schemas.microsoft.com/office/drawing/2014/main" id="{3EA93C5E-2AD2-F8D3-7300-29307B2665D9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202;p40">
              <a:extLst>
                <a:ext uri="{FF2B5EF4-FFF2-40B4-BE49-F238E27FC236}">
                  <a16:creationId xmlns:a16="http://schemas.microsoft.com/office/drawing/2014/main" id="{81C8573D-DDD3-29FA-E910-229BEC2215BC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03;p40">
              <a:extLst>
                <a:ext uri="{FF2B5EF4-FFF2-40B4-BE49-F238E27FC236}">
                  <a16:creationId xmlns:a16="http://schemas.microsoft.com/office/drawing/2014/main" id="{836E7D14-F87A-BA6A-5D73-BC85B72CF81D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04;p40">
              <a:extLst>
                <a:ext uri="{FF2B5EF4-FFF2-40B4-BE49-F238E27FC236}">
                  <a16:creationId xmlns:a16="http://schemas.microsoft.com/office/drawing/2014/main" id="{94488FB4-2265-15F2-7A10-A3CB35693400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05;p40">
              <a:extLst>
                <a:ext uri="{FF2B5EF4-FFF2-40B4-BE49-F238E27FC236}">
                  <a16:creationId xmlns:a16="http://schemas.microsoft.com/office/drawing/2014/main" id="{3D20B80E-17F7-EDA1-DC3F-0209A3823AD2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06;p40">
              <a:extLst>
                <a:ext uri="{FF2B5EF4-FFF2-40B4-BE49-F238E27FC236}">
                  <a16:creationId xmlns:a16="http://schemas.microsoft.com/office/drawing/2014/main" id="{7DE16EEA-83B3-98E0-FF7C-004D3BDB1D01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07;p40">
              <a:extLst>
                <a:ext uri="{FF2B5EF4-FFF2-40B4-BE49-F238E27FC236}">
                  <a16:creationId xmlns:a16="http://schemas.microsoft.com/office/drawing/2014/main" id="{256B551C-A8B9-5038-E55F-238FB6686ECD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08;p40">
              <a:extLst>
                <a:ext uri="{FF2B5EF4-FFF2-40B4-BE49-F238E27FC236}">
                  <a16:creationId xmlns:a16="http://schemas.microsoft.com/office/drawing/2014/main" id="{51192258-28F3-8B87-05DA-EE282E0A4DB4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09;p40">
              <a:extLst>
                <a:ext uri="{FF2B5EF4-FFF2-40B4-BE49-F238E27FC236}">
                  <a16:creationId xmlns:a16="http://schemas.microsoft.com/office/drawing/2014/main" id="{A06ED97D-C5CB-D194-21F1-35EC572C851A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10;p40">
              <a:extLst>
                <a:ext uri="{FF2B5EF4-FFF2-40B4-BE49-F238E27FC236}">
                  <a16:creationId xmlns:a16="http://schemas.microsoft.com/office/drawing/2014/main" id="{0D8C3799-2F93-0286-4192-2E281D536DEF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11;p40">
              <a:extLst>
                <a:ext uri="{FF2B5EF4-FFF2-40B4-BE49-F238E27FC236}">
                  <a16:creationId xmlns:a16="http://schemas.microsoft.com/office/drawing/2014/main" id="{7198982B-82A6-6693-52E3-0D118B5F06F6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12;p40">
              <a:extLst>
                <a:ext uri="{FF2B5EF4-FFF2-40B4-BE49-F238E27FC236}">
                  <a16:creationId xmlns:a16="http://schemas.microsoft.com/office/drawing/2014/main" id="{0D4670B0-7705-6467-442C-D84D0D2B20CD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13;p40">
              <a:extLst>
                <a:ext uri="{FF2B5EF4-FFF2-40B4-BE49-F238E27FC236}">
                  <a16:creationId xmlns:a16="http://schemas.microsoft.com/office/drawing/2014/main" id="{607EDFAA-DDB2-B966-5A4C-5D8B035F0DF4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14;p40">
              <a:extLst>
                <a:ext uri="{FF2B5EF4-FFF2-40B4-BE49-F238E27FC236}">
                  <a16:creationId xmlns:a16="http://schemas.microsoft.com/office/drawing/2014/main" id="{30C7E27F-D490-1AE2-84F3-3FECED00DA86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15;p40">
              <a:extLst>
                <a:ext uri="{FF2B5EF4-FFF2-40B4-BE49-F238E27FC236}">
                  <a16:creationId xmlns:a16="http://schemas.microsoft.com/office/drawing/2014/main" id="{EDB7357F-4A40-7AAE-CE8E-E91689F28153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16;p40">
              <a:extLst>
                <a:ext uri="{FF2B5EF4-FFF2-40B4-BE49-F238E27FC236}">
                  <a16:creationId xmlns:a16="http://schemas.microsoft.com/office/drawing/2014/main" id="{0C94CD5C-740F-446A-CE24-274D0DE163F9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17;p40">
              <a:extLst>
                <a:ext uri="{FF2B5EF4-FFF2-40B4-BE49-F238E27FC236}">
                  <a16:creationId xmlns:a16="http://schemas.microsoft.com/office/drawing/2014/main" id="{6558D0C1-BFC4-BE79-8CE9-38CBCEA2C96B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18;p40">
              <a:extLst>
                <a:ext uri="{FF2B5EF4-FFF2-40B4-BE49-F238E27FC236}">
                  <a16:creationId xmlns:a16="http://schemas.microsoft.com/office/drawing/2014/main" id="{D10B10A5-A5E9-B766-6FCB-D5D7FF6C919F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219;p40">
              <a:extLst>
                <a:ext uri="{FF2B5EF4-FFF2-40B4-BE49-F238E27FC236}">
                  <a16:creationId xmlns:a16="http://schemas.microsoft.com/office/drawing/2014/main" id="{A99B569A-ADBF-A486-F627-1FFDF3519560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220;p40">
              <a:extLst>
                <a:ext uri="{FF2B5EF4-FFF2-40B4-BE49-F238E27FC236}">
                  <a16:creationId xmlns:a16="http://schemas.microsoft.com/office/drawing/2014/main" id="{63D54F66-5250-8423-2E8A-7FE2638F5E22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221;p40">
              <a:extLst>
                <a:ext uri="{FF2B5EF4-FFF2-40B4-BE49-F238E27FC236}">
                  <a16:creationId xmlns:a16="http://schemas.microsoft.com/office/drawing/2014/main" id="{8C025E73-5571-46E8-4612-E80789A91096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222;p40">
              <a:extLst>
                <a:ext uri="{FF2B5EF4-FFF2-40B4-BE49-F238E27FC236}">
                  <a16:creationId xmlns:a16="http://schemas.microsoft.com/office/drawing/2014/main" id="{816C7F7A-5B7F-932F-C11D-734C0805743B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23;p40">
              <a:extLst>
                <a:ext uri="{FF2B5EF4-FFF2-40B4-BE49-F238E27FC236}">
                  <a16:creationId xmlns:a16="http://schemas.microsoft.com/office/drawing/2014/main" id="{04314177-D9A1-5955-3B24-F47C78442A37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24;p40">
              <a:extLst>
                <a:ext uri="{FF2B5EF4-FFF2-40B4-BE49-F238E27FC236}">
                  <a16:creationId xmlns:a16="http://schemas.microsoft.com/office/drawing/2014/main" id="{C684191E-781C-199A-A062-D623EB7B29BE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25;p40">
              <a:extLst>
                <a:ext uri="{FF2B5EF4-FFF2-40B4-BE49-F238E27FC236}">
                  <a16:creationId xmlns:a16="http://schemas.microsoft.com/office/drawing/2014/main" id="{F28AFBD0-0BC3-98E0-4E7F-DCD39D57CB2A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6;p40">
              <a:extLst>
                <a:ext uri="{FF2B5EF4-FFF2-40B4-BE49-F238E27FC236}">
                  <a16:creationId xmlns:a16="http://schemas.microsoft.com/office/drawing/2014/main" id="{48283579-002E-320E-8556-68EF0A9E0CDF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27;p40">
              <a:extLst>
                <a:ext uri="{FF2B5EF4-FFF2-40B4-BE49-F238E27FC236}">
                  <a16:creationId xmlns:a16="http://schemas.microsoft.com/office/drawing/2014/main" id="{042DF44E-938C-5683-F124-92AFD1BDFE3C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28;p40">
              <a:extLst>
                <a:ext uri="{FF2B5EF4-FFF2-40B4-BE49-F238E27FC236}">
                  <a16:creationId xmlns:a16="http://schemas.microsoft.com/office/drawing/2014/main" id="{B3CE873C-34AD-10BB-43D9-2F0621A47DFA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29;p40">
              <a:extLst>
                <a:ext uri="{FF2B5EF4-FFF2-40B4-BE49-F238E27FC236}">
                  <a16:creationId xmlns:a16="http://schemas.microsoft.com/office/drawing/2014/main" id="{69A8488C-D78C-9B44-2E07-B96FB1D2EF77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30;p40">
              <a:extLst>
                <a:ext uri="{FF2B5EF4-FFF2-40B4-BE49-F238E27FC236}">
                  <a16:creationId xmlns:a16="http://schemas.microsoft.com/office/drawing/2014/main" id="{DC7E1FEB-664E-69ED-9204-FE819F41927D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31;p40">
              <a:extLst>
                <a:ext uri="{FF2B5EF4-FFF2-40B4-BE49-F238E27FC236}">
                  <a16:creationId xmlns:a16="http://schemas.microsoft.com/office/drawing/2014/main" id="{72FD8F30-3251-9155-81D1-D2AB0C8D3390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32;p40">
              <a:extLst>
                <a:ext uri="{FF2B5EF4-FFF2-40B4-BE49-F238E27FC236}">
                  <a16:creationId xmlns:a16="http://schemas.microsoft.com/office/drawing/2014/main" id="{7CB6B9EC-78DF-44EF-C783-86CC0752BAC5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33;p40">
              <a:extLst>
                <a:ext uri="{FF2B5EF4-FFF2-40B4-BE49-F238E27FC236}">
                  <a16:creationId xmlns:a16="http://schemas.microsoft.com/office/drawing/2014/main" id="{FB683B0A-6BB4-404F-022D-789F8197031E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34;p40">
              <a:extLst>
                <a:ext uri="{FF2B5EF4-FFF2-40B4-BE49-F238E27FC236}">
                  <a16:creationId xmlns:a16="http://schemas.microsoft.com/office/drawing/2014/main" id="{4EBA09CA-B3C1-499D-B7CD-5810C2CBD042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35;p40">
              <a:extLst>
                <a:ext uri="{FF2B5EF4-FFF2-40B4-BE49-F238E27FC236}">
                  <a16:creationId xmlns:a16="http://schemas.microsoft.com/office/drawing/2014/main" id="{9BFCFC43-C584-D0DB-20D1-1D1665194786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36;p40">
              <a:extLst>
                <a:ext uri="{FF2B5EF4-FFF2-40B4-BE49-F238E27FC236}">
                  <a16:creationId xmlns:a16="http://schemas.microsoft.com/office/drawing/2014/main" id="{0FA2F857-4A39-6550-2A48-E87EDA0EAE6D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37;p40">
              <a:extLst>
                <a:ext uri="{FF2B5EF4-FFF2-40B4-BE49-F238E27FC236}">
                  <a16:creationId xmlns:a16="http://schemas.microsoft.com/office/drawing/2014/main" id="{074312BD-5241-2DF4-DE50-7DB232764D40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38;p40">
              <a:extLst>
                <a:ext uri="{FF2B5EF4-FFF2-40B4-BE49-F238E27FC236}">
                  <a16:creationId xmlns:a16="http://schemas.microsoft.com/office/drawing/2014/main" id="{98BE845C-4C92-B8FB-C05B-4BADAB7691C1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39;p40">
              <a:extLst>
                <a:ext uri="{FF2B5EF4-FFF2-40B4-BE49-F238E27FC236}">
                  <a16:creationId xmlns:a16="http://schemas.microsoft.com/office/drawing/2014/main" id="{6D4C048F-2A1F-5F81-2E0A-A9749AC143FB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40;p40">
              <a:extLst>
                <a:ext uri="{FF2B5EF4-FFF2-40B4-BE49-F238E27FC236}">
                  <a16:creationId xmlns:a16="http://schemas.microsoft.com/office/drawing/2014/main" id="{731A5D9E-0BDF-2EDD-184C-BB771063E0AE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41;p40">
              <a:extLst>
                <a:ext uri="{FF2B5EF4-FFF2-40B4-BE49-F238E27FC236}">
                  <a16:creationId xmlns:a16="http://schemas.microsoft.com/office/drawing/2014/main" id="{8F5DA785-3172-36C7-B269-4DDE986F5A18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42;p40">
              <a:extLst>
                <a:ext uri="{FF2B5EF4-FFF2-40B4-BE49-F238E27FC236}">
                  <a16:creationId xmlns:a16="http://schemas.microsoft.com/office/drawing/2014/main" id="{EF983408-2231-56CC-FB4A-83639B0AE211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43;p40">
              <a:extLst>
                <a:ext uri="{FF2B5EF4-FFF2-40B4-BE49-F238E27FC236}">
                  <a16:creationId xmlns:a16="http://schemas.microsoft.com/office/drawing/2014/main" id="{B057EB20-6C84-0D41-D78C-9948EB8FCF41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44;p40">
              <a:extLst>
                <a:ext uri="{FF2B5EF4-FFF2-40B4-BE49-F238E27FC236}">
                  <a16:creationId xmlns:a16="http://schemas.microsoft.com/office/drawing/2014/main" id="{69D3FB83-99A8-CD73-687D-6970AD12DC13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45;p40">
              <a:extLst>
                <a:ext uri="{FF2B5EF4-FFF2-40B4-BE49-F238E27FC236}">
                  <a16:creationId xmlns:a16="http://schemas.microsoft.com/office/drawing/2014/main" id="{F6A592EF-BFA7-6BB0-0E7B-564B27B9D969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46;p40">
              <a:extLst>
                <a:ext uri="{FF2B5EF4-FFF2-40B4-BE49-F238E27FC236}">
                  <a16:creationId xmlns:a16="http://schemas.microsoft.com/office/drawing/2014/main" id="{C2603073-FFA6-A979-CEF7-FF2672952D3B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47;p40">
              <a:extLst>
                <a:ext uri="{FF2B5EF4-FFF2-40B4-BE49-F238E27FC236}">
                  <a16:creationId xmlns:a16="http://schemas.microsoft.com/office/drawing/2014/main" id="{F7D15179-99EB-D26C-3951-E2F6705DCA0C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48;p40">
              <a:extLst>
                <a:ext uri="{FF2B5EF4-FFF2-40B4-BE49-F238E27FC236}">
                  <a16:creationId xmlns:a16="http://schemas.microsoft.com/office/drawing/2014/main" id="{F5495C52-78FD-08F7-2009-1BAC0E88F618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49;p40">
              <a:extLst>
                <a:ext uri="{FF2B5EF4-FFF2-40B4-BE49-F238E27FC236}">
                  <a16:creationId xmlns:a16="http://schemas.microsoft.com/office/drawing/2014/main" id="{DD310D0C-AA58-19F1-D87A-73AD4837EC4C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50;p40">
              <a:extLst>
                <a:ext uri="{FF2B5EF4-FFF2-40B4-BE49-F238E27FC236}">
                  <a16:creationId xmlns:a16="http://schemas.microsoft.com/office/drawing/2014/main" id="{DB04DB7F-D7A1-7E5E-2045-32A7DC9FEADB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51;p40">
              <a:extLst>
                <a:ext uri="{FF2B5EF4-FFF2-40B4-BE49-F238E27FC236}">
                  <a16:creationId xmlns:a16="http://schemas.microsoft.com/office/drawing/2014/main" id="{FE51CD96-6C7E-6F91-DD81-661E1AF7103B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52;p40">
              <a:extLst>
                <a:ext uri="{FF2B5EF4-FFF2-40B4-BE49-F238E27FC236}">
                  <a16:creationId xmlns:a16="http://schemas.microsoft.com/office/drawing/2014/main" id="{FB542879-BC2A-DD6B-4A2B-3218322C2596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53;p40">
              <a:extLst>
                <a:ext uri="{FF2B5EF4-FFF2-40B4-BE49-F238E27FC236}">
                  <a16:creationId xmlns:a16="http://schemas.microsoft.com/office/drawing/2014/main" id="{7718F7CB-C3F2-AB3C-2FFC-FD355363A6C8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54;p40">
              <a:extLst>
                <a:ext uri="{FF2B5EF4-FFF2-40B4-BE49-F238E27FC236}">
                  <a16:creationId xmlns:a16="http://schemas.microsoft.com/office/drawing/2014/main" id="{B9DD3B21-D451-103D-8C9E-59142791AB67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55;p40">
              <a:extLst>
                <a:ext uri="{FF2B5EF4-FFF2-40B4-BE49-F238E27FC236}">
                  <a16:creationId xmlns:a16="http://schemas.microsoft.com/office/drawing/2014/main" id="{14635335-DAFC-8E76-04AD-71968853CFEB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56;p40">
              <a:extLst>
                <a:ext uri="{FF2B5EF4-FFF2-40B4-BE49-F238E27FC236}">
                  <a16:creationId xmlns:a16="http://schemas.microsoft.com/office/drawing/2014/main" id="{015988C7-ED75-56F5-C9EC-9241435477A7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57;p40">
              <a:extLst>
                <a:ext uri="{FF2B5EF4-FFF2-40B4-BE49-F238E27FC236}">
                  <a16:creationId xmlns:a16="http://schemas.microsoft.com/office/drawing/2014/main" id="{B6C3B281-4D6F-B268-81D4-22069F2F64B6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58;p40">
              <a:extLst>
                <a:ext uri="{FF2B5EF4-FFF2-40B4-BE49-F238E27FC236}">
                  <a16:creationId xmlns:a16="http://schemas.microsoft.com/office/drawing/2014/main" id="{7960229C-9A13-D84B-9F40-9130514C2BFA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59;p40">
              <a:extLst>
                <a:ext uri="{FF2B5EF4-FFF2-40B4-BE49-F238E27FC236}">
                  <a16:creationId xmlns:a16="http://schemas.microsoft.com/office/drawing/2014/main" id="{6AF493FA-243A-BCC0-0982-306E1DF29FD0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60;p40">
              <a:extLst>
                <a:ext uri="{FF2B5EF4-FFF2-40B4-BE49-F238E27FC236}">
                  <a16:creationId xmlns:a16="http://schemas.microsoft.com/office/drawing/2014/main" id="{64CB57FD-A723-0799-2957-BF5F64E513FE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61;p40">
              <a:extLst>
                <a:ext uri="{FF2B5EF4-FFF2-40B4-BE49-F238E27FC236}">
                  <a16:creationId xmlns:a16="http://schemas.microsoft.com/office/drawing/2014/main" id="{2140C544-1A52-7F88-E12C-EA2981088ABE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62;p40">
              <a:extLst>
                <a:ext uri="{FF2B5EF4-FFF2-40B4-BE49-F238E27FC236}">
                  <a16:creationId xmlns:a16="http://schemas.microsoft.com/office/drawing/2014/main" id="{4FB3CCEB-62D1-CE7D-EDAB-1FF9CD8A5773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263;p40">
              <a:extLst>
                <a:ext uri="{FF2B5EF4-FFF2-40B4-BE49-F238E27FC236}">
                  <a16:creationId xmlns:a16="http://schemas.microsoft.com/office/drawing/2014/main" id="{2F3F79FB-2F4C-61C5-0295-8E336543FFA1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264;p40">
              <a:extLst>
                <a:ext uri="{FF2B5EF4-FFF2-40B4-BE49-F238E27FC236}">
                  <a16:creationId xmlns:a16="http://schemas.microsoft.com/office/drawing/2014/main" id="{3277EA35-748B-92AC-E98D-A8C00E37894F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265;p40">
              <a:extLst>
                <a:ext uri="{FF2B5EF4-FFF2-40B4-BE49-F238E27FC236}">
                  <a16:creationId xmlns:a16="http://schemas.microsoft.com/office/drawing/2014/main" id="{08FEF500-EB6D-E551-A2A3-889F10753F22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266;p40">
              <a:extLst>
                <a:ext uri="{FF2B5EF4-FFF2-40B4-BE49-F238E27FC236}">
                  <a16:creationId xmlns:a16="http://schemas.microsoft.com/office/drawing/2014/main" id="{4098DAB1-086A-45DD-A6A2-A5E77C463A2F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67;p40">
              <a:extLst>
                <a:ext uri="{FF2B5EF4-FFF2-40B4-BE49-F238E27FC236}">
                  <a16:creationId xmlns:a16="http://schemas.microsoft.com/office/drawing/2014/main" id="{937BDF77-56F6-3BC2-F7AA-0079BBA0F64D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68;p40">
              <a:extLst>
                <a:ext uri="{FF2B5EF4-FFF2-40B4-BE49-F238E27FC236}">
                  <a16:creationId xmlns:a16="http://schemas.microsoft.com/office/drawing/2014/main" id="{01333848-347B-9D9C-F661-E509640E739A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1126;p40">
            <a:extLst>
              <a:ext uri="{FF2B5EF4-FFF2-40B4-BE49-F238E27FC236}">
                <a16:creationId xmlns:a16="http://schemas.microsoft.com/office/drawing/2014/main" id="{F5E644A7-3EC5-6F59-2A5D-4A989F6C97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656091" y="-1427548"/>
            <a:ext cx="4044838" cy="1736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/>
              <a:t>Köszönjük a figyelmet</a:t>
            </a:r>
            <a:r>
              <a:rPr lang="es" sz="5400" dirty="0"/>
              <a:t>!</a:t>
            </a:r>
            <a:endParaRPr sz="5400" dirty="0"/>
          </a:p>
        </p:txBody>
      </p:sp>
      <p:sp>
        <p:nvSpPr>
          <p:cNvPr id="442" name="Google Shape;249;p23">
            <a:extLst>
              <a:ext uri="{FF2B5EF4-FFF2-40B4-BE49-F238E27FC236}">
                <a16:creationId xmlns:a16="http://schemas.microsoft.com/office/drawing/2014/main" id="{75486058-42C7-19CD-8EAA-048A9A47731C}"/>
              </a:ext>
            </a:extLst>
          </p:cNvPr>
          <p:cNvSpPr/>
          <p:nvPr/>
        </p:nvSpPr>
        <p:spPr>
          <a:xfrm>
            <a:off x="9782711" y="2360951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250;p23">
            <a:extLst>
              <a:ext uri="{FF2B5EF4-FFF2-40B4-BE49-F238E27FC236}">
                <a16:creationId xmlns:a16="http://schemas.microsoft.com/office/drawing/2014/main" id="{26D14EF9-AAC1-34F6-A9EC-55C68BD15E99}"/>
              </a:ext>
            </a:extLst>
          </p:cNvPr>
          <p:cNvSpPr/>
          <p:nvPr/>
        </p:nvSpPr>
        <p:spPr>
          <a:xfrm>
            <a:off x="9756575" y="2461846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251;p23">
            <a:extLst>
              <a:ext uri="{FF2B5EF4-FFF2-40B4-BE49-F238E27FC236}">
                <a16:creationId xmlns:a16="http://schemas.microsoft.com/office/drawing/2014/main" id="{4160B1C7-75B1-B8DB-D35D-E5D25B8F76E2}"/>
              </a:ext>
            </a:extLst>
          </p:cNvPr>
          <p:cNvSpPr/>
          <p:nvPr/>
        </p:nvSpPr>
        <p:spPr>
          <a:xfrm>
            <a:off x="10078535" y="2360950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252;p23">
            <a:extLst>
              <a:ext uri="{FF2B5EF4-FFF2-40B4-BE49-F238E27FC236}">
                <a16:creationId xmlns:a16="http://schemas.microsoft.com/office/drawing/2014/main" id="{9E16C5A1-F80E-9973-49F1-F3E3468F3D6C}"/>
              </a:ext>
            </a:extLst>
          </p:cNvPr>
          <p:cNvSpPr/>
          <p:nvPr/>
        </p:nvSpPr>
        <p:spPr>
          <a:xfrm>
            <a:off x="10052384" y="2461395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253;p23">
            <a:extLst>
              <a:ext uri="{FF2B5EF4-FFF2-40B4-BE49-F238E27FC236}">
                <a16:creationId xmlns:a16="http://schemas.microsoft.com/office/drawing/2014/main" id="{095A44F4-865D-A75A-A9A0-737E65DF3C0F}"/>
              </a:ext>
            </a:extLst>
          </p:cNvPr>
          <p:cNvSpPr/>
          <p:nvPr/>
        </p:nvSpPr>
        <p:spPr>
          <a:xfrm>
            <a:off x="9894613" y="2518717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254;p23">
            <a:extLst>
              <a:ext uri="{FF2B5EF4-FFF2-40B4-BE49-F238E27FC236}">
                <a16:creationId xmlns:a16="http://schemas.microsoft.com/office/drawing/2014/main" id="{B85A647D-1AD0-663A-48BD-82356B3A9D1C}"/>
              </a:ext>
            </a:extLst>
          </p:cNvPr>
          <p:cNvSpPr/>
          <p:nvPr/>
        </p:nvSpPr>
        <p:spPr>
          <a:xfrm>
            <a:off x="9923508" y="2402681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639;p32">
            <a:extLst>
              <a:ext uri="{FF2B5EF4-FFF2-40B4-BE49-F238E27FC236}">
                <a16:creationId xmlns:a16="http://schemas.microsoft.com/office/drawing/2014/main" id="{4B612BB7-7B8E-C1CC-0C0E-6BA2D37403D6}"/>
              </a:ext>
            </a:extLst>
          </p:cNvPr>
          <p:cNvGrpSpPr/>
          <p:nvPr/>
        </p:nvGrpSpPr>
        <p:grpSpPr>
          <a:xfrm>
            <a:off x="9785872" y="3340508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449" name="Google Shape;640;p32">
              <a:extLst>
                <a:ext uri="{FF2B5EF4-FFF2-40B4-BE49-F238E27FC236}">
                  <a16:creationId xmlns:a16="http://schemas.microsoft.com/office/drawing/2014/main" id="{F3C4DC91-942C-7534-7F35-DDBA13E6AC5D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41;p32">
              <a:extLst>
                <a:ext uri="{FF2B5EF4-FFF2-40B4-BE49-F238E27FC236}">
                  <a16:creationId xmlns:a16="http://schemas.microsoft.com/office/drawing/2014/main" id="{3B3518AF-7DE2-5DC3-DD6F-01F052E57EC9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42;p32">
              <a:extLst>
                <a:ext uri="{FF2B5EF4-FFF2-40B4-BE49-F238E27FC236}">
                  <a16:creationId xmlns:a16="http://schemas.microsoft.com/office/drawing/2014/main" id="{5FF63BAB-FB15-11A1-766C-4CA24D54CE44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237;p23">
            <a:extLst>
              <a:ext uri="{FF2B5EF4-FFF2-40B4-BE49-F238E27FC236}">
                <a16:creationId xmlns:a16="http://schemas.microsoft.com/office/drawing/2014/main" id="{21A9F152-879D-305C-222E-4EF269D1FCB5}"/>
              </a:ext>
            </a:extLst>
          </p:cNvPr>
          <p:cNvSpPr/>
          <p:nvPr/>
        </p:nvSpPr>
        <p:spPr>
          <a:xfrm>
            <a:off x="9794041" y="4176166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256;p23">
            <a:extLst>
              <a:ext uri="{FF2B5EF4-FFF2-40B4-BE49-F238E27FC236}">
                <a16:creationId xmlns:a16="http://schemas.microsoft.com/office/drawing/2014/main" id="{8A39EBC3-4329-C361-C880-FE0F7183553E}"/>
              </a:ext>
            </a:extLst>
          </p:cNvPr>
          <p:cNvSpPr/>
          <p:nvPr/>
        </p:nvSpPr>
        <p:spPr>
          <a:xfrm>
            <a:off x="9734734" y="49171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454" name="Google Shape;247;p23">
            <a:extLst>
              <a:ext uri="{FF2B5EF4-FFF2-40B4-BE49-F238E27FC236}">
                <a16:creationId xmlns:a16="http://schemas.microsoft.com/office/drawing/2014/main" id="{4CDE8E00-E579-D1F3-D502-561848A5B686}"/>
              </a:ext>
            </a:extLst>
          </p:cNvPr>
          <p:cNvSpPr/>
          <p:nvPr/>
        </p:nvSpPr>
        <p:spPr>
          <a:xfrm>
            <a:off x="9760601" y="1301323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219;p23">
            <a:extLst>
              <a:ext uri="{FF2B5EF4-FFF2-40B4-BE49-F238E27FC236}">
                <a16:creationId xmlns:a16="http://schemas.microsoft.com/office/drawing/2014/main" id="{F90ED17A-412F-E1F5-084A-CAA900A5DE98}"/>
              </a:ext>
            </a:extLst>
          </p:cNvPr>
          <p:cNvSpPr txBox="1">
            <a:spLocks/>
          </p:cNvSpPr>
          <p:nvPr/>
        </p:nvSpPr>
        <p:spPr>
          <a:xfrm>
            <a:off x="10872357" y="692741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Roboto Light"/>
              <a:buNone/>
              <a:defRPr sz="1800" b="0" i="0" u="none" strike="noStrike" cap="none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 b="0" i="0" u="none" strike="noStrike" cap="none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hu-HU">
                <a:solidFill>
                  <a:schemeClr val="accent1"/>
                </a:solidFill>
              </a:rPr>
              <a:t>A munkafolyamatok haladása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56" name="Google Shape;220;p23">
            <a:extLst>
              <a:ext uri="{FF2B5EF4-FFF2-40B4-BE49-F238E27FC236}">
                <a16:creationId xmlns:a16="http://schemas.microsoft.com/office/drawing/2014/main" id="{F8A5C477-05F9-B41E-3617-946F9B12211E}"/>
              </a:ext>
            </a:extLst>
          </p:cNvPr>
          <p:cNvSpPr txBox="1">
            <a:spLocks/>
          </p:cNvSpPr>
          <p:nvPr/>
        </p:nvSpPr>
        <p:spPr>
          <a:xfrm>
            <a:off x="9628257" y="47209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57" name="Google Shape;221;p23">
            <a:extLst>
              <a:ext uri="{FF2B5EF4-FFF2-40B4-BE49-F238E27FC236}">
                <a16:creationId xmlns:a16="http://schemas.microsoft.com/office/drawing/2014/main" id="{961E7409-D730-080F-D8A8-576E57FC24BF}"/>
              </a:ext>
            </a:extLst>
          </p:cNvPr>
          <p:cNvSpPr txBox="1">
            <a:spLocks/>
          </p:cNvSpPr>
          <p:nvPr/>
        </p:nvSpPr>
        <p:spPr>
          <a:xfrm>
            <a:off x="10885645" y="2674492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projekt elkészült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58" name="Google Shape;222;p23">
            <a:extLst>
              <a:ext uri="{FF2B5EF4-FFF2-40B4-BE49-F238E27FC236}">
                <a16:creationId xmlns:a16="http://schemas.microsoft.com/office/drawing/2014/main" id="{08B9CFAB-3E5F-D279-CD55-19C0616BDA53}"/>
              </a:ext>
            </a:extLst>
          </p:cNvPr>
          <p:cNvSpPr txBox="1">
            <a:spLocks/>
          </p:cNvSpPr>
          <p:nvPr/>
        </p:nvSpPr>
        <p:spPr>
          <a:xfrm>
            <a:off x="9641545" y="24258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05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461" name="Google Shape;225;p23">
            <a:extLst>
              <a:ext uri="{FF2B5EF4-FFF2-40B4-BE49-F238E27FC236}">
                <a16:creationId xmlns:a16="http://schemas.microsoft.com/office/drawing/2014/main" id="{2587B193-7586-9AC3-165E-34DE327F72AB}"/>
              </a:ext>
            </a:extLst>
          </p:cNvPr>
          <p:cNvSpPr txBox="1">
            <a:spLocks/>
          </p:cNvSpPr>
          <p:nvPr/>
        </p:nvSpPr>
        <p:spPr>
          <a:xfrm>
            <a:off x="-3393493" y="856122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>
                <a:solidFill>
                  <a:schemeClr val="accent1"/>
                </a:solidFill>
              </a:rPr>
              <a:t>Információk a csapatról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62" name="Google Shape;226;p23">
            <a:extLst>
              <a:ext uri="{FF2B5EF4-FFF2-40B4-BE49-F238E27FC236}">
                <a16:creationId xmlns:a16="http://schemas.microsoft.com/office/drawing/2014/main" id="{48EC1C4D-A18C-D2EA-F76A-84FA3CE47DCB}"/>
              </a:ext>
            </a:extLst>
          </p:cNvPr>
          <p:cNvSpPr txBox="1">
            <a:spLocks/>
          </p:cNvSpPr>
          <p:nvPr/>
        </p:nvSpPr>
        <p:spPr>
          <a:xfrm>
            <a:off x="-1868244" y="59239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01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463" name="Google Shape;227;p23">
            <a:extLst>
              <a:ext uri="{FF2B5EF4-FFF2-40B4-BE49-F238E27FC236}">
                <a16:creationId xmlns:a16="http://schemas.microsoft.com/office/drawing/2014/main" id="{497E2D7F-77C3-7B49-EED5-4FE239EDCBE5}"/>
              </a:ext>
            </a:extLst>
          </p:cNvPr>
          <p:cNvSpPr txBox="1">
            <a:spLocks/>
          </p:cNvSpPr>
          <p:nvPr/>
        </p:nvSpPr>
        <p:spPr>
          <a:xfrm>
            <a:off x="-3356106" y="3259913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feladatok kiosztása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64" name="Google Shape;228;p23">
            <a:extLst>
              <a:ext uri="{FF2B5EF4-FFF2-40B4-BE49-F238E27FC236}">
                <a16:creationId xmlns:a16="http://schemas.microsoft.com/office/drawing/2014/main" id="{448BF1B2-5532-D066-4C97-ACE040D3F387}"/>
              </a:ext>
            </a:extLst>
          </p:cNvPr>
          <p:cNvSpPr txBox="1">
            <a:spLocks/>
          </p:cNvSpPr>
          <p:nvPr/>
        </p:nvSpPr>
        <p:spPr>
          <a:xfrm>
            <a:off x="-1976331" y="30112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465" name="Google Shape;229;p23">
            <a:extLst>
              <a:ext uri="{FF2B5EF4-FFF2-40B4-BE49-F238E27FC236}">
                <a16:creationId xmlns:a16="http://schemas.microsoft.com/office/drawing/2014/main" id="{41859D49-9FBE-2875-BB23-C1A45633AF9A}"/>
              </a:ext>
            </a:extLst>
          </p:cNvPr>
          <p:cNvSpPr txBox="1">
            <a:spLocks/>
          </p:cNvSpPr>
          <p:nvPr/>
        </p:nvSpPr>
        <p:spPr>
          <a:xfrm>
            <a:off x="-4401423" y="503153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pt-BR">
                <a:solidFill>
                  <a:schemeClr val="accent1"/>
                </a:solidFill>
              </a:rPr>
              <a:t>A csapat célja a projektmunka során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66" name="Google Shape;230;p23">
            <a:extLst>
              <a:ext uri="{FF2B5EF4-FFF2-40B4-BE49-F238E27FC236}">
                <a16:creationId xmlns:a16="http://schemas.microsoft.com/office/drawing/2014/main" id="{3603F74F-D97E-91B7-50B6-4ADC3E67C918}"/>
              </a:ext>
            </a:extLst>
          </p:cNvPr>
          <p:cNvSpPr txBox="1">
            <a:spLocks/>
          </p:cNvSpPr>
          <p:nvPr/>
        </p:nvSpPr>
        <p:spPr>
          <a:xfrm>
            <a:off x="-2299598" y="4790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67" name="Google Shape;231;p23">
            <a:extLst>
              <a:ext uri="{FF2B5EF4-FFF2-40B4-BE49-F238E27FC236}">
                <a16:creationId xmlns:a16="http://schemas.microsoft.com/office/drawing/2014/main" id="{FE8A8D47-1EF4-A524-AEEE-6C934BE5A65D}"/>
              </a:ext>
            </a:extLst>
          </p:cNvPr>
          <p:cNvSpPr txBox="1">
            <a:spLocks/>
          </p:cNvSpPr>
          <p:nvPr/>
        </p:nvSpPr>
        <p:spPr>
          <a:xfrm>
            <a:off x="-4052331" y="635033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/>
              <a:t>A csapat</a:t>
            </a:r>
            <a:endParaRPr lang="hu-HU" dirty="0"/>
          </a:p>
        </p:txBody>
      </p:sp>
      <p:sp>
        <p:nvSpPr>
          <p:cNvPr id="468" name="Google Shape;232;p23">
            <a:extLst>
              <a:ext uri="{FF2B5EF4-FFF2-40B4-BE49-F238E27FC236}">
                <a16:creationId xmlns:a16="http://schemas.microsoft.com/office/drawing/2014/main" id="{3D157BA8-0A6E-84E5-DE77-5C92FCDBC821}"/>
              </a:ext>
            </a:extLst>
          </p:cNvPr>
          <p:cNvSpPr txBox="1">
            <a:spLocks/>
          </p:cNvSpPr>
          <p:nvPr/>
        </p:nvSpPr>
        <p:spPr>
          <a:xfrm>
            <a:off x="-4160418" y="30814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Munka felosztása</a:t>
            </a:r>
            <a:endParaRPr lang="hu-HU" dirty="0"/>
          </a:p>
        </p:txBody>
      </p:sp>
      <p:sp>
        <p:nvSpPr>
          <p:cNvPr id="469" name="Google Shape;233;p23">
            <a:extLst>
              <a:ext uri="{FF2B5EF4-FFF2-40B4-BE49-F238E27FC236}">
                <a16:creationId xmlns:a16="http://schemas.microsoft.com/office/drawing/2014/main" id="{47FFEC91-D9CB-4254-1027-5092D813D2B2}"/>
              </a:ext>
            </a:extLst>
          </p:cNvPr>
          <p:cNvSpPr txBox="1">
            <a:spLocks/>
          </p:cNvSpPr>
          <p:nvPr/>
        </p:nvSpPr>
        <p:spPr>
          <a:xfrm>
            <a:off x="-4483685" y="4846892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Célunk</a:t>
            </a:r>
            <a:endParaRPr lang="hu-HU" dirty="0"/>
          </a:p>
        </p:txBody>
      </p:sp>
      <p:sp>
        <p:nvSpPr>
          <p:cNvPr id="470" name="Google Shape;234;p23">
            <a:extLst>
              <a:ext uri="{FF2B5EF4-FFF2-40B4-BE49-F238E27FC236}">
                <a16:creationId xmlns:a16="http://schemas.microsoft.com/office/drawing/2014/main" id="{5CF750A3-7B34-EC8F-FB05-CA80BD599F2F}"/>
              </a:ext>
            </a:extLst>
          </p:cNvPr>
          <p:cNvSpPr txBox="1">
            <a:spLocks/>
          </p:cNvSpPr>
          <p:nvPr/>
        </p:nvSpPr>
        <p:spPr>
          <a:xfrm>
            <a:off x="10885645" y="6216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folyamata</a:t>
            </a:r>
            <a:endParaRPr lang="hu-HU" dirty="0"/>
          </a:p>
        </p:txBody>
      </p:sp>
      <p:sp>
        <p:nvSpPr>
          <p:cNvPr id="471" name="Google Shape;235;p23">
            <a:extLst>
              <a:ext uri="{FF2B5EF4-FFF2-40B4-BE49-F238E27FC236}">
                <a16:creationId xmlns:a16="http://schemas.microsoft.com/office/drawing/2014/main" id="{FD739EB4-848C-0330-3A43-F46BD4790AD4}"/>
              </a:ext>
            </a:extLst>
          </p:cNvPr>
          <p:cNvSpPr txBox="1">
            <a:spLocks/>
          </p:cNvSpPr>
          <p:nvPr/>
        </p:nvSpPr>
        <p:spPr>
          <a:xfrm>
            <a:off x="10898933" y="2436530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befejezése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880933" y="1425578"/>
            <a:ext cx="4044838" cy="1736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/>
              <a:t>Köszönjük a figyelmet</a:t>
            </a:r>
            <a:r>
              <a:rPr lang="es" sz="5400" dirty="0"/>
              <a:t>!</a:t>
            </a:r>
            <a:endParaRPr sz="54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8;p27">
            <a:extLst>
              <a:ext uri="{FF2B5EF4-FFF2-40B4-BE49-F238E27FC236}">
                <a16:creationId xmlns:a16="http://schemas.microsoft.com/office/drawing/2014/main" id="{6BEA5C4A-8F35-D210-F909-1B92C70EB84F}"/>
              </a:ext>
            </a:extLst>
          </p:cNvPr>
          <p:cNvSpPr/>
          <p:nvPr/>
        </p:nvSpPr>
        <p:spPr>
          <a:xfrm>
            <a:off x="-1757987" y="-1232829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9;p27">
            <a:extLst>
              <a:ext uri="{FF2B5EF4-FFF2-40B4-BE49-F238E27FC236}">
                <a16:creationId xmlns:a16="http://schemas.microsoft.com/office/drawing/2014/main" id="{EA3862ED-11DB-7DBE-2461-5AFF170A1A82}"/>
              </a:ext>
            </a:extLst>
          </p:cNvPr>
          <p:cNvSpPr/>
          <p:nvPr/>
        </p:nvSpPr>
        <p:spPr>
          <a:xfrm>
            <a:off x="507398" y="5435253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380;p27">
            <a:extLst>
              <a:ext uri="{FF2B5EF4-FFF2-40B4-BE49-F238E27FC236}">
                <a16:creationId xmlns:a16="http://schemas.microsoft.com/office/drawing/2014/main" id="{2EB879F5-126D-CC12-5C1A-102DF250732F}"/>
              </a:ext>
            </a:extLst>
          </p:cNvPr>
          <p:cNvSpPr/>
          <p:nvPr/>
        </p:nvSpPr>
        <p:spPr>
          <a:xfrm>
            <a:off x="-1440794" y="-1207704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1;p27">
            <a:extLst>
              <a:ext uri="{FF2B5EF4-FFF2-40B4-BE49-F238E27FC236}">
                <a16:creationId xmlns:a16="http://schemas.microsoft.com/office/drawing/2014/main" id="{010EFB59-8BA9-87E1-8916-B7E02259222A}"/>
              </a:ext>
            </a:extLst>
          </p:cNvPr>
          <p:cNvSpPr/>
          <p:nvPr/>
        </p:nvSpPr>
        <p:spPr>
          <a:xfrm rot="18426422">
            <a:off x="3177045" y="-922631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8" name="Google Shape;382;p27">
            <a:extLst>
              <a:ext uri="{FF2B5EF4-FFF2-40B4-BE49-F238E27FC236}">
                <a16:creationId xmlns:a16="http://schemas.microsoft.com/office/drawing/2014/main" id="{3C0C8617-4CC1-5B5A-C8E9-5F282BDF9853}"/>
              </a:ext>
            </a:extLst>
          </p:cNvPr>
          <p:cNvSpPr/>
          <p:nvPr/>
        </p:nvSpPr>
        <p:spPr>
          <a:xfrm>
            <a:off x="9932486" y="-154643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9" name="Google Shape;383;p27">
            <a:extLst>
              <a:ext uri="{FF2B5EF4-FFF2-40B4-BE49-F238E27FC236}">
                <a16:creationId xmlns:a16="http://schemas.microsoft.com/office/drawing/2014/main" id="{1E1DD7AA-3F47-87C9-52CC-7CE0808F3827}"/>
              </a:ext>
            </a:extLst>
          </p:cNvPr>
          <p:cNvSpPr/>
          <p:nvPr/>
        </p:nvSpPr>
        <p:spPr>
          <a:xfrm>
            <a:off x="10355294" y="-1546433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" name="Google Shape;384;p27">
            <a:extLst>
              <a:ext uri="{FF2B5EF4-FFF2-40B4-BE49-F238E27FC236}">
                <a16:creationId xmlns:a16="http://schemas.microsoft.com/office/drawing/2014/main" id="{52FB1C95-E782-52CE-7B34-05EB775A5F7A}"/>
              </a:ext>
            </a:extLst>
          </p:cNvPr>
          <p:cNvSpPr/>
          <p:nvPr/>
        </p:nvSpPr>
        <p:spPr>
          <a:xfrm>
            <a:off x="9932486" y="-1366603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385;p27">
            <a:extLst>
              <a:ext uri="{FF2B5EF4-FFF2-40B4-BE49-F238E27FC236}">
                <a16:creationId xmlns:a16="http://schemas.microsoft.com/office/drawing/2014/main" id="{37F5941B-772F-E3AF-EDFE-C8D2DF605F92}"/>
              </a:ext>
            </a:extLst>
          </p:cNvPr>
          <p:cNvSpPr/>
          <p:nvPr/>
        </p:nvSpPr>
        <p:spPr>
          <a:xfrm>
            <a:off x="10355294" y="-1366603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386;p27">
            <a:extLst>
              <a:ext uri="{FF2B5EF4-FFF2-40B4-BE49-F238E27FC236}">
                <a16:creationId xmlns:a16="http://schemas.microsoft.com/office/drawing/2014/main" id="{00564DBE-5A9D-2D3D-E115-09FB99620BDF}"/>
              </a:ext>
            </a:extLst>
          </p:cNvPr>
          <p:cNvSpPr/>
          <p:nvPr/>
        </p:nvSpPr>
        <p:spPr>
          <a:xfrm>
            <a:off x="9932486" y="-118484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3" name="Google Shape;387;p27">
            <a:extLst>
              <a:ext uri="{FF2B5EF4-FFF2-40B4-BE49-F238E27FC236}">
                <a16:creationId xmlns:a16="http://schemas.microsoft.com/office/drawing/2014/main" id="{DB108020-785C-B120-4051-61E884BFF5DC}"/>
              </a:ext>
            </a:extLst>
          </p:cNvPr>
          <p:cNvSpPr/>
          <p:nvPr/>
        </p:nvSpPr>
        <p:spPr>
          <a:xfrm>
            <a:off x="10355294" y="-118484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389;p27">
            <a:extLst>
              <a:ext uri="{FF2B5EF4-FFF2-40B4-BE49-F238E27FC236}">
                <a16:creationId xmlns:a16="http://schemas.microsoft.com/office/drawing/2014/main" id="{263BDB04-1B17-C6FD-AF5B-3C3A19162C17}"/>
              </a:ext>
            </a:extLst>
          </p:cNvPr>
          <p:cNvSpPr/>
          <p:nvPr/>
        </p:nvSpPr>
        <p:spPr>
          <a:xfrm>
            <a:off x="10355294" y="-100308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390;p27">
            <a:extLst>
              <a:ext uri="{FF2B5EF4-FFF2-40B4-BE49-F238E27FC236}">
                <a16:creationId xmlns:a16="http://schemas.microsoft.com/office/drawing/2014/main" id="{F70308A3-CCFE-7F1D-3624-87E4D9FC3A0A}"/>
              </a:ext>
            </a:extLst>
          </p:cNvPr>
          <p:cNvSpPr/>
          <p:nvPr/>
        </p:nvSpPr>
        <p:spPr>
          <a:xfrm>
            <a:off x="9628247" y="-1481400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6" name="Google Shape;391;p27">
            <a:extLst>
              <a:ext uri="{FF2B5EF4-FFF2-40B4-BE49-F238E27FC236}">
                <a16:creationId xmlns:a16="http://schemas.microsoft.com/office/drawing/2014/main" id="{ABDDB101-B2BF-4CD2-5BB5-790BF19DABEF}"/>
              </a:ext>
            </a:extLst>
          </p:cNvPr>
          <p:cNvSpPr/>
          <p:nvPr/>
        </p:nvSpPr>
        <p:spPr>
          <a:xfrm>
            <a:off x="929171" y="-1108297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392;p27">
            <a:extLst>
              <a:ext uri="{FF2B5EF4-FFF2-40B4-BE49-F238E27FC236}">
                <a16:creationId xmlns:a16="http://schemas.microsoft.com/office/drawing/2014/main" id="{C771CA0D-BB33-9724-E7A6-A540BD575D55}"/>
              </a:ext>
            </a:extLst>
          </p:cNvPr>
          <p:cNvSpPr/>
          <p:nvPr/>
        </p:nvSpPr>
        <p:spPr>
          <a:xfrm>
            <a:off x="929171" y="-865963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393;p27">
            <a:extLst>
              <a:ext uri="{FF2B5EF4-FFF2-40B4-BE49-F238E27FC236}">
                <a16:creationId xmlns:a16="http://schemas.microsoft.com/office/drawing/2014/main" id="{4AC99777-EF1B-4325-0A42-DEF2D0E9EF66}"/>
              </a:ext>
            </a:extLst>
          </p:cNvPr>
          <p:cNvSpPr/>
          <p:nvPr/>
        </p:nvSpPr>
        <p:spPr>
          <a:xfrm>
            <a:off x="10107314" y="644550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95;p27">
            <a:extLst>
              <a:ext uri="{FF2B5EF4-FFF2-40B4-BE49-F238E27FC236}">
                <a16:creationId xmlns:a16="http://schemas.microsoft.com/office/drawing/2014/main" id="{68A37382-E303-DCF0-2BB9-59A7B742E6D3}"/>
              </a:ext>
            </a:extLst>
          </p:cNvPr>
          <p:cNvSpPr txBox="1">
            <a:spLocks/>
          </p:cNvSpPr>
          <p:nvPr/>
        </p:nvSpPr>
        <p:spPr>
          <a:xfrm>
            <a:off x="2010907" y="-3517685"/>
            <a:ext cx="4869713" cy="183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hu-HU" sz="1600" b="1" dirty="0"/>
              <a:t>A weboldal elkészítése nehézkes volt. A megpróbáltatások ellenére sikerült összehoznunk egy elfogadható weboldalt. A tanulság a dologból az, hogy azért, mert nem sikerült a weboldal, ne töröljük ki rögtön, hanem álljunk ki mellette és vigyük véghez a tervet. Egyszerűbben is összejött volna, ha a legelső tervet </a:t>
            </a:r>
            <a:r>
              <a:rPr lang="hu-HU" sz="1600" b="1" dirty="0" err="1"/>
              <a:t>végigvisszük</a:t>
            </a:r>
            <a:r>
              <a:rPr lang="hu-HU" sz="1600" b="1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projektmunka szakaszai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munkafolyamatok haladása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projekt elkészült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Csapatmunka összegzése, projekt állapota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302326" y="2164976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Információk a csapatról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447800" y="3046600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feladatok kiosztása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csapat célja a projektmunka során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19438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8680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Munka felosztása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Célunk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folyamata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808638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befejezése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171653" y="292833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597649" y="2007211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571513" y="2108106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3893473" y="2007210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867322" y="2107655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09551" y="2164977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738446" y="2048941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39;p32">
            <a:extLst>
              <a:ext uri="{FF2B5EF4-FFF2-40B4-BE49-F238E27FC236}">
                <a16:creationId xmlns:a16="http://schemas.microsoft.com/office/drawing/2014/main" id="{92BEB7F9-28D1-B681-D89F-5822C9C943F7}"/>
              </a:ext>
            </a:extLst>
          </p:cNvPr>
          <p:cNvGrpSpPr/>
          <p:nvPr/>
        </p:nvGrpSpPr>
        <p:grpSpPr>
          <a:xfrm>
            <a:off x="4251913" y="3266142"/>
            <a:ext cx="472533" cy="254307"/>
            <a:chOff x="1869175" y="4003000"/>
            <a:chExt cx="1567275" cy="843475"/>
          </a:xfrm>
        </p:grpSpPr>
        <p:sp>
          <p:nvSpPr>
            <p:cNvPr id="3" name="Google Shape;640;p32">
              <a:extLst>
                <a:ext uri="{FF2B5EF4-FFF2-40B4-BE49-F238E27FC236}">
                  <a16:creationId xmlns:a16="http://schemas.microsoft.com/office/drawing/2014/main" id="{18A1E0FD-DFA8-5CC6-E916-BA69A54BA17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1;p32">
              <a:extLst>
                <a:ext uri="{FF2B5EF4-FFF2-40B4-BE49-F238E27FC236}">
                  <a16:creationId xmlns:a16="http://schemas.microsoft.com/office/drawing/2014/main" id="{EE91F563-0C50-A9AE-6703-2A8B2DE3A9B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39;p32">
            <a:extLst>
              <a:ext uri="{FF2B5EF4-FFF2-40B4-BE49-F238E27FC236}">
                <a16:creationId xmlns:a16="http://schemas.microsoft.com/office/drawing/2014/main" id="{DF8B0484-6EE7-900A-EB16-00835EAE2C12}"/>
              </a:ext>
            </a:extLst>
          </p:cNvPr>
          <p:cNvGrpSpPr/>
          <p:nvPr/>
        </p:nvGrpSpPr>
        <p:grpSpPr>
          <a:xfrm>
            <a:off x="3536470" y="2820288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7" name="Google Shape;640;p32">
              <a:extLst>
                <a:ext uri="{FF2B5EF4-FFF2-40B4-BE49-F238E27FC236}">
                  <a16:creationId xmlns:a16="http://schemas.microsoft.com/office/drawing/2014/main" id="{11204816-13C0-CFA4-107F-A091BAF819D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32">
              <a:extLst>
                <a:ext uri="{FF2B5EF4-FFF2-40B4-BE49-F238E27FC236}">
                  <a16:creationId xmlns:a16="http://schemas.microsoft.com/office/drawing/2014/main" id="{DCD3638F-8BC3-EFD1-610A-B13B274FBA70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32">
              <a:extLst>
                <a:ext uri="{FF2B5EF4-FFF2-40B4-BE49-F238E27FC236}">
                  <a16:creationId xmlns:a16="http://schemas.microsoft.com/office/drawing/2014/main" id="{C9A99DEC-9C2C-B210-EF33-D868949ABD8B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64;p30">
            <a:extLst>
              <a:ext uri="{FF2B5EF4-FFF2-40B4-BE49-F238E27FC236}">
                <a16:creationId xmlns:a16="http://schemas.microsoft.com/office/drawing/2014/main" id="{D0811532-DA94-6E01-76CF-C1F6EE146BC5}"/>
              </a:ext>
            </a:extLst>
          </p:cNvPr>
          <p:cNvSpPr txBox="1">
            <a:spLocks/>
          </p:cNvSpPr>
          <p:nvPr/>
        </p:nvSpPr>
        <p:spPr>
          <a:xfrm>
            <a:off x="1974813" y="7090340"/>
            <a:ext cx="4285293" cy="51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hu-HU" sz="1050" dirty="0">
                <a:solidFill>
                  <a:schemeClr val="lt1"/>
                </a:solidFill>
              </a:rPr>
              <a:t>A 2. projektmunka során a csapatfelállás nálunk így nézett ki. Csapatkapitánynak Bencét választottuk.</a:t>
            </a:r>
            <a:endParaRPr lang="hu-HU" dirty="0"/>
          </a:p>
        </p:txBody>
      </p:sp>
      <p:sp>
        <p:nvSpPr>
          <p:cNvPr id="19" name="Google Shape;567;p30">
            <a:extLst>
              <a:ext uri="{FF2B5EF4-FFF2-40B4-BE49-F238E27FC236}">
                <a16:creationId xmlns:a16="http://schemas.microsoft.com/office/drawing/2014/main" id="{5557353B-D85A-969A-2125-AD020D2BC61D}"/>
              </a:ext>
            </a:extLst>
          </p:cNvPr>
          <p:cNvSpPr txBox="1">
            <a:spLocks/>
          </p:cNvSpPr>
          <p:nvPr/>
        </p:nvSpPr>
        <p:spPr>
          <a:xfrm>
            <a:off x="3063727" y="6709512"/>
            <a:ext cx="2076000" cy="30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hu-HU" sz="1400"/>
              <a:t>Takács Bence</a:t>
            </a:r>
            <a:endParaRPr lang="hu-HU" sz="1400" dirty="0"/>
          </a:p>
        </p:txBody>
      </p:sp>
      <p:sp>
        <p:nvSpPr>
          <p:cNvPr id="20" name="Google Shape;568;p30">
            <a:extLst>
              <a:ext uri="{FF2B5EF4-FFF2-40B4-BE49-F238E27FC236}">
                <a16:creationId xmlns:a16="http://schemas.microsoft.com/office/drawing/2014/main" id="{623AD7BF-B72D-D79C-5E7D-9E6573A90592}"/>
              </a:ext>
            </a:extLst>
          </p:cNvPr>
          <p:cNvSpPr txBox="1">
            <a:spLocks/>
          </p:cNvSpPr>
          <p:nvPr/>
        </p:nvSpPr>
        <p:spPr>
          <a:xfrm>
            <a:off x="9051775" y="5915807"/>
            <a:ext cx="2076000" cy="33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hu-HU" sz="1400"/>
              <a:t>Kovács Máté</a:t>
            </a:r>
            <a:endParaRPr lang="hu-HU" sz="1400" dirty="0"/>
          </a:p>
        </p:txBody>
      </p:sp>
      <p:sp>
        <p:nvSpPr>
          <p:cNvPr id="21" name="Google Shape;569;p30">
            <a:extLst>
              <a:ext uri="{FF2B5EF4-FFF2-40B4-BE49-F238E27FC236}">
                <a16:creationId xmlns:a16="http://schemas.microsoft.com/office/drawing/2014/main" id="{1F03F47F-E536-9C90-9AED-DA3E461D9F46}"/>
              </a:ext>
            </a:extLst>
          </p:cNvPr>
          <p:cNvSpPr txBox="1">
            <a:spLocks/>
          </p:cNvSpPr>
          <p:nvPr/>
        </p:nvSpPr>
        <p:spPr>
          <a:xfrm>
            <a:off x="-2276608" y="4790565"/>
            <a:ext cx="2076000" cy="31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hu-HU" sz="1400" dirty="0"/>
              <a:t>Török Ádám</a:t>
            </a:r>
          </a:p>
        </p:txBody>
      </p:sp>
      <p:sp>
        <p:nvSpPr>
          <p:cNvPr id="22" name="Google Shape;570;p30">
            <a:extLst>
              <a:ext uri="{FF2B5EF4-FFF2-40B4-BE49-F238E27FC236}">
                <a16:creationId xmlns:a16="http://schemas.microsoft.com/office/drawing/2014/main" id="{5DEF6DB3-9D2E-9B83-FE6A-10375DECB489}"/>
              </a:ext>
            </a:extLst>
          </p:cNvPr>
          <p:cNvSpPr/>
          <p:nvPr/>
        </p:nvSpPr>
        <p:spPr>
          <a:xfrm>
            <a:off x="-1975585" y="4613226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71;p30">
            <a:extLst>
              <a:ext uri="{FF2B5EF4-FFF2-40B4-BE49-F238E27FC236}">
                <a16:creationId xmlns:a16="http://schemas.microsoft.com/office/drawing/2014/main" id="{567D4BB9-BB9F-D402-885D-D4C0E5CD39AD}"/>
              </a:ext>
            </a:extLst>
          </p:cNvPr>
          <p:cNvSpPr/>
          <p:nvPr/>
        </p:nvSpPr>
        <p:spPr>
          <a:xfrm>
            <a:off x="-1773741" y="335290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72;p30">
            <a:extLst>
              <a:ext uri="{FF2B5EF4-FFF2-40B4-BE49-F238E27FC236}">
                <a16:creationId xmlns:a16="http://schemas.microsoft.com/office/drawing/2014/main" id="{EA417E0F-B187-E3E6-F002-4882E0271DA0}"/>
              </a:ext>
            </a:extLst>
          </p:cNvPr>
          <p:cNvSpPr/>
          <p:nvPr/>
        </p:nvSpPr>
        <p:spPr>
          <a:xfrm>
            <a:off x="-1278690" y="3737285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73;p30">
            <a:extLst>
              <a:ext uri="{FF2B5EF4-FFF2-40B4-BE49-F238E27FC236}">
                <a16:creationId xmlns:a16="http://schemas.microsoft.com/office/drawing/2014/main" id="{75B96C7B-E47C-CFFE-889B-B3E7927F01CC}"/>
              </a:ext>
            </a:extLst>
          </p:cNvPr>
          <p:cNvSpPr/>
          <p:nvPr/>
        </p:nvSpPr>
        <p:spPr>
          <a:xfrm>
            <a:off x="-1617031" y="3477873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6" name="Google Shape;574;p30">
            <a:extLst>
              <a:ext uri="{FF2B5EF4-FFF2-40B4-BE49-F238E27FC236}">
                <a16:creationId xmlns:a16="http://schemas.microsoft.com/office/drawing/2014/main" id="{03701540-62AD-FDA7-2026-A92603AC25DD}"/>
              </a:ext>
            </a:extLst>
          </p:cNvPr>
          <p:cNvSpPr/>
          <p:nvPr/>
        </p:nvSpPr>
        <p:spPr>
          <a:xfrm>
            <a:off x="-1714449" y="3464981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75;p30">
            <a:extLst>
              <a:ext uri="{FF2B5EF4-FFF2-40B4-BE49-F238E27FC236}">
                <a16:creationId xmlns:a16="http://schemas.microsoft.com/office/drawing/2014/main" id="{5F1C451E-B67C-D070-056C-678FA3FD04E4}"/>
              </a:ext>
            </a:extLst>
          </p:cNvPr>
          <p:cNvSpPr/>
          <p:nvPr/>
        </p:nvSpPr>
        <p:spPr>
          <a:xfrm>
            <a:off x="3587413" y="519988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76;p30">
            <a:extLst>
              <a:ext uri="{FF2B5EF4-FFF2-40B4-BE49-F238E27FC236}">
                <a16:creationId xmlns:a16="http://schemas.microsoft.com/office/drawing/2014/main" id="{5E0AAD54-D2F4-6A26-93C9-97F89DAE0988}"/>
              </a:ext>
            </a:extLst>
          </p:cNvPr>
          <p:cNvSpPr>
            <a:spLocks/>
          </p:cNvSpPr>
          <p:nvPr/>
        </p:nvSpPr>
        <p:spPr>
          <a:xfrm>
            <a:off x="3384742" y="646021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77;p30">
            <a:extLst>
              <a:ext uri="{FF2B5EF4-FFF2-40B4-BE49-F238E27FC236}">
                <a16:creationId xmlns:a16="http://schemas.microsoft.com/office/drawing/2014/main" id="{CD3ACE60-0DE7-111B-9380-C4B66978F5C2}"/>
              </a:ext>
            </a:extLst>
          </p:cNvPr>
          <p:cNvSpPr/>
          <p:nvPr/>
        </p:nvSpPr>
        <p:spPr>
          <a:xfrm>
            <a:off x="4081656" y="5584270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78;p30">
            <a:extLst>
              <a:ext uri="{FF2B5EF4-FFF2-40B4-BE49-F238E27FC236}">
                <a16:creationId xmlns:a16="http://schemas.microsoft.com/office/drawing/2014/main" id="{62370633-A2A0-282B-1337-84961A3765D0}"/>
              </a:ext>
            </a:extLst>
          </p:cNvPr>
          <p:cNvSpPr/>
          <p:nvPr/>
        </p:nvSpPr>
        <p:spPr>
          <a:xfrm>
            <a:off x="3737203" y="5332288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79;p30">
            <a:extLst>
              <a:ext uri="{FF2B5EF4-FFF2-40B4-BE49-F238E27FC236}">
                <a16:creationId xmlns:a16="http://schemas.microsoft.com/office/drawing/2014/main" id="{343D98DB-7325-2D63-B438-F9351001BAE6}"/>
              </a:ext>
            </a:extLst>
          </p:cNvPr>
          <p:cNvSpPr/>
          <p:nvPr/>
        </p:nvSpPr>
        <p:spPr>
          <a:xfrm>
            <a:off x="3645896" y="5311966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80;p30">
            <a:extLst>
              <a:ext uri="{FF2B5EF4-FFF2-40B4-BE49-F238E27FC236}">
                <a16:creationId xmlns:a16="http://schemas.microsoft.com/office/drawing/2014/main" id="{9F0F971A-52C6-BCA1-305F-DC152912EAA6}"/>
              </a:ext>
            </a:extLst>
          </p:cNvPr>
          <p:cNvSpPr/>
          <p:nvPr/>
        </p:nvSpPr>
        <p:spPr>
          <a:xfrm>
            <a:off x="9372755" y="566650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81;p30">
            <a:extLst>
              <a:ext uri="{FF2B5EF4-FFF2-40B4-BE49-F238E27FC236}">
                <a16:creationId xmlns:a16="http://schemas.microsoft.com/office/drawing/2014/main" id="{9ABEE4F6-3A92-80FA-F47A-C5B6978459BA}"/>
              </a:ext>
            </a:extLst>
          </p:cNvPr>
          <p:cNvSpPr/>
          <p:nvPr/>
        </p:nvSpPr>
        <p:spPr>
          <a:xfrm>
            <a:off x="9569824" y="440618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82;p30">
            <a:extLst>
              <a:ext uri="{FF2B5EF4-FFF2-40B4-BE49-F238E27FC236}">
                <a16:creationId xmlns:a16="http://schemas.microsoft.com/office/drawing/2014/main" id="{6F834299-9753-7ECA-52C3-FF49C10B97D6}"/>
              </a:ext>
            </a:extLst>
          </p:cNvPr>
          <p:cNvSpPr/>
          <p:nvPr/>
        </p:nvSpPr>
        <p:spPr>
          <a:xfrm>
            <a:off x="10069669" y="479056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83;p30">
            <a:extLst>
              <a:ext uri="{FF2B5EF4-FFF2-40B4-BE49-F238E27FC236}">
                <a16:creationId xmlns:a16="http://schemas.microsoft.com/office/drawing/2014/main" id="{E70CF599-F992-2945-37EA-CE91F3C82C1D}"/>
              </a:ext>
            </a:extLst>
          </p:cNvPr>
          <p:cNvSpPr/>
          <p:nvPr/>
        </p:nvSpPr>
        <p:spPr>
          <a:xfrm>
            <a:off x="9726814" y="453858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84;p30">
            <a:extLst>
              <a:ext uri="{FF2B5EF4-FFF2-40B4-BE49-F238E27FC236}">
                <a16:creationId xmlns:a16="http://schemas.microsoft.com/office/drawing/2014/main" id="{E86B9669-AF06-5BB9-5A88-C1C0F10C93D1}"/>
              </a:ext>
            </a:extLst>
          </p:cNvPr>
          <p:cNvSpPr/>
          <p:nvPr/>
        </p:nvSpPr>
        <p:spPr>
          <a:xfrm>
            <a:off x="9635508" y="451826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CA850E95-034A-FD03-E3D4-A38FE4E3E51A}"/>
              </a:ext>
            </a:extLst>
          </p:cNvPr>
          <p:cNvSpPr txBox="1"/>
          <p:nvPr/>
        </p:nvSpPr>
        <p:spPr>
          <a:xfrm>
            <a:off x="-1585909" y="3647027"/>
            <a:ext cx="6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Ádám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5CFA7267-674C-A3BF-7FBF-8C6AEF9BA9FA}"/>
              </a:ext>
            </a:extLst>
          </p:cNvPr>
          <p:cNvSpPr txBox="1"/>
          <p:nvPr/>
        </p:nvSpPr>
        <p:spPr>
          <a:xfrm>
            <a:off x="3759097" y="5491490"/>
            <a:ext cx="71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Bence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48C8275C-0922-3CBE-D158-16D470B7DDDF}"/>
              </a:ext>
            </a:extLst>
          </p:cNvPr>
          <p:cNvSpPr txBox="1"/>
          <p:nvPr/>
        </p:nvSpPr>
        <p:spPr>
          <a:xfrm>
            <a:off x="9778277" y="4697784"/>
            <a:ext cx="6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Máté</a:t>
            </a:r>
          </a:p>
        </p:txBody>
      </p:sp>
      <p:sp>
        <p:nvSpPr>
          <p:cNvPr id="40" name="Google Shape;111;p22">
            <a:extLst>
              <a:ext uri="{FF2B5EF4-FFF2-40B4-BE49-F238E27FC236}">
                <a16:creationId xmlns:a16="http://schemas.microsoft.com/office/drawing/2014/main" id="{255E31D0-AF76-0FAE-28AF-460EB433AF7B}"/>
              </a:ext>
            </a:extLst>
          </p:cNvPr>
          <p:cNvSpPr/>
          <p:nvPr/>
        </p:nvSpPr>
        <p:spPr>
          <a:xfrm>
            <a:off x="-3089331" y="2614801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2;p22">
            <a:extLst>
              <a:ext uri="{FF2B5EF4-FFF2-40B4-BE49-F238E27FC236}">
                <a16:creationId xmlns:a16="http://schemas.microsoft.com/office/drawing/2014/main" id="{D2E74334-D2F7-AC20-FD62-433D00CB7911}"/>
              </a:ext>
            </a:extLst>
          </p:cNvPr>
          <p:cNvSpPr/>
          <p:nvPr/>
        </p:nvSpPr>
        <p:spPr>
          <a:xfrm>
            <a:off x="4546493" y="-1896821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3;p22">
            <a:extLst>
              <a:ext uri="{FF2B5EF4-FFF2-40B4-BE49-F238E27FC236}">
                <a16:creationId xmlns:a16="http://schemas.microsoft.com/office/drawing/2014/main" id="{2B69DC5F-44ED-C8DA-4136-7C27BD9CDBB4}"/>
              </a:ext>
            </a:extLst>
          </p:cNvPr>
          <p:cNvSpPr/>
          <p:nvPr/>
        </p:nvSpPr>
        <p:spPr>
          <a:xfrm>
            <a:off x="4635130" y="-1769239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4;p22">
            <a:extLst>
              <a:ext uri="{FF2B5EF4-FFF2-40B4-BE49-F238E27FC236}">
                <a16:creationId xmlns:a16="http://schemas.microsoft.com/office/drawing/2014/main" id="{0774C241-02B1-7990-E4CF-080BB3B764C2}"/>
              </a:ext>
            </a:extLst>
          </p:cNvPr>
          <p:cNvSpPr/>
          <p:nvPr/>
        </p:nvSpPr>
        <p:spPr>
          <a:xfrm>
            <a:off x="4700829" y="-165195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5;p22">
            <a:extLst>
              <a:ext uri="{FF2B5EF4-FFF2-40B4-BE49-F238E27FC236}">
                <a16:creationId xmlns:a16="http://schemas.microsoft.com/office/drawing/2014/main" id="{A05487D3-AE58-565C-A6B0-BBC147AB9B99}"/>
              </a:ext>
            </a:extLst>
          </p:cNvPr>
          <p:cNvSpPr/>
          <p:nvPr/>
        </p:nvSpPr>
        <p:spPr>
          <a:xfrm>
            <a:off x="4454808" y="-202977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6;p22">
            <a:extLst>
              <a:ext uri="{FF2B5EF4-FFF2-40B4-BE49-F238E27FC236}">
                <a16:creationId xmlns:a16="http://schemas.microsoft.com/office/drawing/2014/main" id="{FC6C4C2C-CC00-7320-3AFA-CCA256FC4E6F}"/>
              </a:ext>
            </a:extLst>
          </p:cNvPr>
          <p:cNvSpPr/>
          <p:nvPr/>
        </p:nvSpPr>
        <p:spPr>
          <a:xfrm>
            <a:off x="-5554169" y="-971635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17;p22">
            <a:extLst>
              <a:ext uri="{FF2B5EF4-FFF2-40B4-BE49-F238E27FC236}">
                <a16:creationId xmlns:a16="http://schemas.microsoft.com/office/drawing/2014/main" id="{E2056514-4176-D2D1-BFCF-AAFA8AC3A172}"/>
              </a:ext>
            </a:extLst>
          </p:cNvPr>
          <p:cNvSpPr/>
          <p:nvPr/>
        </p:nvSpPr>
        <p:spPr>
          <a:xfrm>
            <a:off x="-5291328" y="784127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18;p22">
            <a:extLst>
              <a:ext uri="{FF2B5EF4-FFF2-40B4-BE49-F238E27FC236}">
                <a16:creationId xmlns:a16="http://schemas.microsoft.com/office/drawing/2014/main" id="{C9579CA6-F062-4C06-A5F0-7AE1B6D578C3}"/>
              </a:ext>
            </a:extLst>
          </p:cNvPr>
          <p:cNvSpPr/>
          <p:nvPr/>
        </p:nvSpPr>
        <p:spPr>
          <a:xfrm>
            <a:off x="-3673081" y="85138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9;p22">
            <a:extLst>
              <a:ext uri="{FF2B5EF4-FFF2-40B4-BE49-F238E27FC236}">
                <a16:creationId xmlns:a16="http://schemas.microsoft.com/office/drawing/2014/main" id="{656A0918-3D74-0D2D-7BC1-21C7C9959BB4}"/>
              </a:ext>
            </a:extLst>
          </p:cNvPr>
          <p:cNvSpPr/>
          <p:nvPr/>
        </p:nvSpPr>
        <p:spPr>
          <a:xfrm>
            <a:off x="-4296543" y="679916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20;p22">
            <a:extLst>
              <a:ext uri="{FF2B5EF4-FFF2-40B4-BE49-F238E27FC236}">
                <a16:creationId xmlns:a16="http://schemas.microsoft.com/office/drawing/2014/main" id="{0EAB47F1-D6BD-D12D-0611-7B82A2D88C8D}"/>
              </a:ext>
            </a:extLst>
          </p:cNvPr>
          <p:cNvSpPr/>
          <p:nvPr/>
        </p:nvSpPr>
        <p:spPr>
          <a:xfrm rot="21191209">
            <a:off x="12370047" y="4286852"/>
            <a:ext cx="807405" cy="804496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1;p22">
            <a:extLst>
              <a:ext uri="{FF2B5EF4-FFF2-40B4-BE49-F238E27FC236}">
                <a16:creationId xmlns:a16="http://schemas.microsoft.com/office/drawing/2014/main" id="{F3370301-AA74-053E-E3B6-489607A496E2}"/>
              </a:ext>
            </a:extLst>
          </p:cNvPr>
          <p:cNvSpPr/>
          <p:nvPr/>
        </p:nvSpPr>
        <p:spPr>
          <a:xfrm>
            <a:off x="11859168" y="4589763"/>
            <a:ext cx="541304" cy="535782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22;p22">
            <a:extLst>
              <a:ext uri="{FF2B5EF4-FFF2-40B4-BE49-F238E27FC236}">
                <a16:creationId xmlns:a16="http://schemas.microsoft.com/office/drawing/2014/main" id="{23E7D0FE-5ACF-9EC4-7106-C8AC9DA99992}"/>
              </a:ext>
            </a:extLst>
          </p:cNvPr>
          <p:cNvSpPr/>
          <p:nvPr/>
        </p:nvSpPr>
        <p:spPr>
          <a:xfrm>
            <a:off x="-3333840" y="9343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23;p22">
            <a:extLst>
              <a:ext uri="{FF2B5EF4-FFF2-40B4-BE49-F238E27FC236}">
                <a16:creationId xmlns:a16="http://schemas.microsoft.com/office/drawing/2014/main" id="{850AF136-E9A7-1B52-0416-B610DB1A9E2B}"/>
              </a:ext>
            </a:extLst>
          </p:cNvPr>
          <p:cNvSpPr/>
          <p:nvPr/>
        </p:nvSpPr>
        <p:spPr>
          <a:xfrm>
            <a:off x="-3333840" y="224851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24;p22">
            <a:extLst>
              <a:ext uri="{FF2B5EF4-FFF2-40B4-BE49-F238E27FC236}">
                <a16:creationId xmlns:a16="http://schemas.microsoft.com/office/drawing/2014/main" id="{D6C20E9F-484E-DD37-0F64-FF3537885FFC}"/>
              </a:ext>
            </a:extLst>
          </p:cNvPr>
          <p:cNvSpPr/>
          <p:nvPr/>
        </p:nvSpPr>
        <p:spPr>
          <a:xfrm>
            <a:off x="-3333840" y="356272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25;p22">
            <a:extLst>
              <a:ext uri="{FF2B5EF4-FFF2-40B4-BE49-F238E27FC236}">
                <a16:creationId xmlns:a16="http://schemas.microsoft.com/office/drawing/2014/main" id="{10DB9457-070D-91CE-D1E9-113B5F80897B}"/>
              </a:ext>
            </a:extLst>
          </p:cNvPr>
          <p:cNvSpPr/>
          <p:nvPr/>
        </p:nvSpPr>
        <p:spPr>
          <a:xfrm>
            <a:off x="-3333840" y="62062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26;p22">
            <a:extLst>
              <a:ext uri="{FF2B5EF4-FFF2-40B4-BE49-F238E27FC236}">
                <a16:creationId xmlns:a16="http://schemas.microsoft.com/office/drawing/2014/main" id="{1BB563A7-E353-98A5-4C77-2A63BB8A76A7}"/>
              </a:ext>
            </a:extLst>
          </p:cNvPr>
          <p:cNvSpPr/>
          <p:nvPr/>
        </p:nvSpPr>
        <p:spPr>
          <a:xfrm>
            <a:off x="-3333840" y="75204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7;p22">
            <a:extLst>
              <a:ext uri="{FF2B5EF4-FFF2-40B4-BE49-F238E27FC236}">
                <a16:creationId xmlns:a16="http://schemas.microsoft.com/office/drawing/2014/main" id="{EE368D37-EC5B-1A40-9321-35E2118B07A9}"/>
              </a:ext>
            </a:extLst>
          </p:cNvPr>
          <p:cNvSpPr/>
          <p:nvPr/>
        </p:nvSpPr>
        <p:spPr>
          <a:xfrm>
            <a:off x="-3333840" y="101488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28;p22">
            <a:extLst>
              <a:ext uri="{FF2B5EF4-FFF2-40B4-BE49-F238E27FC236}">
                <a16:creationId xmlns:a16="http://schemas.microsoft.com/office/drawing/2014/main" id="{C2EF1C0C-3178-4106-38B2-9BDA40DF4585}"/>
              </a:ext>
            </a:extLst>
          </p:cNvPr>
          <p:cNvSpPr/>
          <p:nvPr/>
        </p:nvSpPr>
        <p:spPr>
          <a:xfrm>
            <a:off x="-3333840" y="114630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29;p22">
            <a:extLst>
              <a:ext uri="{FF2B5EF4-FFF2-40B4-BE49-F238E27FC236}">
                <a16:creationId xmlns:a16="http://schemas.microsoft.com/office/drawing/2014/main" id="{F5359AA9-CBF7-7F87-407C-CE008A4F30D0}"/>
              </a:ext>
            </a:extLst>
          </p:cNvPr>
          <p:cNvSpPr/>
          <p:nvPr/>
        </p:nvSpPr>
        <p:spPr>
          <a:xfrm>
            <a:off x="-3333840" y="140912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30;p22">
            <a:extLst>
              <a:ext uri="{FF2B5EF4-FFF2-40B4-BE49-F238E27FC236}">
                <a16:creationId xmlns:a16="http://schemas.microsoft.com/office/drawing/2014/main" id="{2333CECC-C1EF-9048-E558-93E83F2F40CF}"/>
              </a:ext>
            </a:extLst>
          </p:cNvPr>
          <p:cNvSpPr/>
          <p:nvPr/>
        </p:nvSpPr>
        <p:spPr>
          <a:xfrm>
            <a:off x="-5269924" y="93431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31;p22">
            <a:extLst>
              <a:ext uri="{FF2B5EF4-FFF2-40B4-BE49-F238E27FC236}">
                <a16:creationId xmlns:a16="http://schemas.microsoft.com/office/drawing/2014/main" id="{5E6E137E-9232-24A4-69D6-48C03AD30673}"/>
              </a:ext>
            </a:extLst>
          </p:cNvPr>
          <p:cNvSpPr/>
          <p:nvPr/>
        </p:nvSpPr>
        <p:spPr>
          <a:xfrm>
            <a:off x="-5269924" y="224851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32;p22">
            <a:extLst>
              <a:ext uri="{FF2B5EF4-FFF2-40B4-BE49-F238E27FC236}">
                <a16:creationId xmlns:a16="http://schemas.microsoft.com/office/drawing/2014/main" id="{0FA13214-D1CC-AEB1-FE58-91277E486808}"/>
              </a:ext>
            </a:extLst>
          </p:cNvPr>
          <p:cNvSpPr/>
          <p:nvPr/>
        </p:nvSpPr>
        <p:spPr>
          <a:xfrm>
            <a:off x="-5269924" y="489204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33;p22">
            <a:extLst>
              <a:ext uri="{FF2B5EF4-FFF2-40B4-BE49-F238E27FC236}">
                <a16:creationId xmlns:a16="http://schemas.microsoft.com/office/drawing/2014/main" id="{442202C4-A625-50B9-43BD-EA295CDFB08E}"/>
              </a:ext>
            </a:extLst>
          </p:cNvPr>
          <p:cNvSpPr/>
          <p:nvPr/>
        </p:nvSpPr>
        <p:spPr>
          <a:xfrm>
            <a:off x="-3219240" y="-172458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4;p22">
            <a:extLst>
              <a:ext uri="{FF2B5EF4-FFF2-40B4-BE49-F238E27FC236}">
                <a16:creationId xmlns:a16="http://schemas.microsoft.com/office/drawing/2014/main" id="{224DDF08-7700-5DF6-2820-8526E31CC1F3}"/>
              </a:ext>
            </a:extLst>
          </p:cNvPr>
          <p:cNvSpPr/>
          <p:nvPr/>
        </p:nvSpPr>
        <p:spPr>
          <a:xfrm>
            <a:off x="-4767181" y="-172458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35;p22">
            <a:extLst>
              <a:ext uri="{FF2B5EF4-FFF2-40B4-BE49-F238E27FC236}">
                <a16:creationId xmlns:a16="http://schemas.microsoft.com/office/drawing/2014/main" id="{60E63728-25BE-67EF-5AA2-018FC9515BB3}"/>
              </a:ext>
            </a:extLst>
          </p:cNvPr>
          <p:cNvSpPr/>
          <p:nvPr/>
        </p:nvSpPr>
        <p:spPr>
          <a:xfrm>
            <a:off x="5378530" y="-3036391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36;p22">
            <a:extLst>
              <a:ext uri="{FF2B5EF4-FFF2-40B4-BE49-F238E27FC236}">
                <a16:creationId xmlns:a16="http://schemas.microsoft.com/office/drawing/2014/main" id="{38C6898A-1BB2-81D8-2C05-4DF5BAD794F4}"/>
              </a:ext>
            </a:extLst>
          </p:cNvPr>
          <p:cNvSpPr/>
          <p:nvPr/>
        </p:nvSpPr>
        <p:spPr>
          <a:xfrm>
            <a:off x="5708605" y="-1986586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37;p22">
            <a:extLst>
              <a:ext uri="{FF2B5EF4-FFF2-40B4-BE49-F238E27FC236}">
                <a16:creationId xmlns:a16="http://schemas.microsoft.com/office/drawing/2014/main" id="{A990D64F-9F87-68DD-F472-E23528902A46}"/>
              </a:ext>
            </a:extLst>
          </p:cNvPr>
          <p:cNvSpPr/>
          <p:nvPr/>
        </p:nvSpPr>
        <p:spPr>
          <a:xfrm>
            <a:off x="-5303565" y="-1478962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38;p22">
            <a:extLst>
              <a:ext uri="{FF2B5EF4-FFF2-40B4-BE49-F238E27FC236}">
                <a16:creationId xmlns:a16="http://schemas.microsoft.com/office/drawing/2014/main" id="{1AF81A82-DAE9-7D3C-CAF2-ADD30CE080DD}"/>
              </a:ext>
            </a:extLst>
          </p:cNvPr>
          <p:cNvSpPr/>
          <p:nvPr/>
        </p:nvSpPr>
        <p:spPr>
          <a:xfrm>
            <a:off x="-2722591" y="-1774268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40;p22">
            <a:extLst>
              <a:ext uri="{FF2B5EF4-FFF2-40B4-BE49-F238E27FC236}">
                <a16:creationId xmlns:a16="http://schemas.microsoft.com/office/drawing/2014/main" id="{F631F205-0FEB-2902-3EDD-1ECEF790F3DB}"/>
              </a:ext>
            </a:extLst>
          </p:cNvPr>
          <p:cNvSpPr/>
          <p:nvPr/>
        </p:nvSpPr>
        <p:spPr>
          <a:xfrm>
            <a:off x="-2942649" y="-455455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41;p22">
            <a:extLst>
              <a:ext uri="{FF2B5EF4-FFF2-40B4-BE49-F238E27FC236}">
                <a16:creationId xmlns:a16="http://schemas.microsoft.com/office/drawing/2014/main" id="{7976C62E-6E09-01EB-0B11-F611FC96F6A2}"/>
              </a:ext>
            </a:extLst>
          </p:cNvPr>
          <p:cNvSpPr/>
          <p:nvPr/>
        </p:nvSpPr>
        <p:spPr>
          <a:xfrm>
            <a:off x="-1989112" y="599965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42;p22">
            <a:extLst>
              <a:ext uri="{FF2B5EF4-FFF2-40B4-BE49-F238E27FC236}">
                <a16:creationId xmlns:a16="http://schemas.microsoft.com/office/drawing/2014/main" id="{ED978C20-B69C-844A-D0A0-379452CD823F}"/>
              </a:ext>
            </a:extLst>
          </p:cNvPr>
          <p:cNvSpPr/>
          <p:nvPr/>
        </p:nvSpPr>
        <p:spPr>
          <a:xfrm>
            <a:off x="-4585347" y="2635437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43;p22">
            <a:extLst>
              <a:ext uri="{FF2B5EF4-FFF2-40B4-BE49-F238E27FC236}">
                <a16:creationId xmlns:a16="http://schemas.microsoft.com/office/drawing/2014/main" id="{46CE3854-9985-E431-3FE7-F38F8FDD8AF3}"/>
              </a:ext>
            </a:extLst>
          </p:cNvPr>
          <p:cNvSpPr/>
          <p:nvPr/>
        </p:nvSpPr>
        <p:spPr>
          <a:xfrm>
            <a:off x="4986585" y="-2356829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44;p22">
            <a:extLst>
              <a:ext uri="{FF2B5EF4-FFF2-40B4-BE49-F238E27FC236}">
                <a16:creationId xmlns:a16="http://schemas.microsoft.com/office/drawing/2014/main" id="{D567DFCC-8283-520C-2380-8FD3D0D1758C}"/>
              </a:ext>
            </a:extLst>
          </p:cNvPr>
          <p:cNvSpPr/>
          <p:nvPr/>
        </p:nvSpPr>
        <p:spPr>
          <a:xfrm>
            <a:off x="-4107054" y="2338187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145;p22">
            <a:extLst>
              <a:ext uri="{FF2B5EF4-FFF2-40B4-BE49-F238E27FC236}">
                <a16:creationId xmlns:a16="http://schemas.microsoft.com/office/drawing/2014/main" id="{C8F51946-FDC4-758D-F55D-DA4182ADA24C}"/>
              </a:ext>
            </a:extLst>
          </p:cNvPr>
          <p:cNvSpPr/>
          <p:nvPr/>
        </p:nvSpPr>
        <p:spPr>
          <a:xfrm rot="5400000">
            <a:off x="-1260960" y="2295180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46;p22">
            <a:extLst>
              <a:ext uri="{FF2B5EF4-FFF2-40B4-BE49-F238E27FC236}">
                <a16:creationId xmlns:a16="http://schemas.microsoft.com/office/drawing/2014/main" id="{1625A7AA-89D7-DBF2-BC48-525F8E466E13}"/>
              </a:ext>
            </a:extLst>
          </p:cNvPr>
          <p:cNvSpPr/>
          <p:nvPr/>
        </p:nvSpPr>
        <p:spPr>
          <a:xfrm>
            <a:off x="4654974" y="-1398276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147;p22">
            <a:extLst>
              <a:ext uri="{FF2B5EF4-FFF2-40B4-BE49-F238E27FC236}">
                <a16:creationId xmlns:a16="http://schemas.microsoft.com/office/drawing/2014/main" id="{1B5AD91F-552E-C94F-ECA0-A9E46EE5C4D0}"/>
              </a:ext>
            </a:extLst>
          </p:cNvPr>
          <p:cNvSpPr/>
          <p:nvPr/>
        </p:nvSpPr>
        <p:spPr>
          <a:xfrm>
            <a:off x="14293608" y="4097141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48;p22">
            <a:extLst>
              <a:ext uri="{FF2B5EF4-FFF2-40B4-BE49-F238E27FC236}">
                <a16:creationId xmlns:a16="http://schemas.microsoft.com/office/drawing/2014/main" id="{302E5B5E-CD30-AC61-ECE4-CB14F0F93262}"/>
              </a:ext>
            </a:extLst>
          </p:cNvPr>
          <p:cNvSpPr/>
          <p:nvPr/>
        </p:nvSpPr>
        <p:spPr>
          <a:xfrm>
            <a:off x="-1999814" y="1097405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49;p22">
            <a:extLst>
              <a:ext uri="{FF2B5EF4-FFF2-40B4-BE49-F238E27FC236}">
                <a16:creationId xmlns:a16="http://schemas.microsoft.com/office/drawing/2014/main" id="{6C1E10DE-D0F9-71BF-55D7-B96A449A4F5B}"/>
              </a:ext>
            </a:extLst>
          </p:cNvPr>
          <p:cNvSpPr/>
          <p:nvPr/>
        </p:nvSpPr>
        <p:spPr>
          <a:xfrm>
            <a:off x="-1568407" y="1046104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50;p22">
            <a:extLst>
              <a:ext uri="{FF2B5EF4-FFF2-40B4-BE49-F238E27FC236}">
                <a16:creationId xmlns:a16="http://schemas.microsoft.com/office/drawing/2014/main" id="{B1B06B31-EA71-0784-3D42-023A12A75246}"/>
              </a:ext>
            </a:extLst>
          </p:cNvPr>
          <p:cNvSpPr/>
          <p:nvPr/>
        </p:nvSpPr>
        <p:spPr>
          <a:xfrm>
            <a:off x="-1121141" y="1759068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51;p22">
            <a:extLst>
              <a:ext uri="{FF2B5EF4-FFF2-40B4-BE49-F238E27FC236}">
                <a16:creationId xmlns:a16="http://schemas.microsoft.com/office/drawing/2014/main" id="{EBB4A6EC-19EF-F729-CB5F-9829E0C03A6B}"/>
              </a:ext>
            </a:extLst>
          </p:cNvPr>
          <p:cNvSpPr/>
          <p:nvPr/>
        </p:nvSpPr>
        <p:spPr>
          <a:xfrm>
            <a:off x="-1425253" y="1117129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52;p22">
            <a:extLst>
              <a:ext uri="{FF2B5EF4-FFF2-40B4-BE49-F238E27FC236}">
                <a16:creationId xmlns:a16="http://schemas.microsoft.com/office/drawing/2014/main" id="{DD0ECB26-4249-D05E-1B67-CF30EA97FF96}"/>
              </a:ext>
            </a:extLst>
          </p:cNvPr>
          <p:cNvSpPr/>
          <p:nvPr/>
        </p:nvSpPr>
        <p:spPr>
          <a:xfrm>
            <a:off x="-1969244" y="927785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53;p22">
            <a:extLst>
              <a:ext uri="{FF2B5EF4-FFF2-40B4-BE49-F238E27FC236}">
                <a16:creationId xmlns:a16="http://schemas.microsoft.com/office/drawing/2014/main" id="{1DC49050-BA64-12A4-EB6F-ADB16ACC4B1C}"/>
              </a:ext>
            </a:extLst>
          </p:cNvPr>
          <p:cNvSpPr/>
          <p:nvPr/>
        </p:nvSpPr>
        <p:spPr>
          <a:xfrm>
            <a:off x="-1087428" y="1607563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54;p22">
            <a:extLst>
              <a:ext uri="{FF2B5EF4-FFF2-40B4-BE49-F238E27FC236}">
                <a16:creationId xmlns:a16="http://schemas.microsoft.com/office/drawing/2014/main" id="{1D0F4E85-201F-6A27-D27C-5D71B3B91E91}"/>
              </a:ext>
            </a:extLst>
          </p:cNvPr>
          <p:cNvSpPr/>
          <p:nvPr/>
        </p:nvSpPr>
        <p:spPr>
          <a:xfrm>
            <a:off x="-1704891" y="1001977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55;p22">
            <a:extLst>
              <a:ext uri="{FF2B5EF4-FFF2-40B4-BE49-F238E27FC236}">
                <a16:creationId xmlns:a16="http://schemas.microsoft.com/office/drawing/2014/main" id="{579AE467-F03C-EA28-E2CF-20350EB85385}"/>
              </a:ext>
            </a:extLst>
          </p:cNvPr>
          <p:cNvSpPr/>
          <p:nvPr/>
        </p:nvSpPr>
        <p:spPr>
          <a:xfrm>
            <a:off x="-1136665" y="1461770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162;p22">
            <a:extLst>
              <a:ext uri="{FF2B5EF4-FFF2-40B4-BE49-F238E27FC236}">
                <a16:creationId xmlns:a16="http://schemas.microsoft.com/office/drawing/2014/main" id="{D45C5CC2-6E34-65A1-766C-376B574A447A}"/>
              </a:ext>
            </a:extLst>
          </p:cNvPr>
          <p:cNvSpPr/>
          <p:nvPr/>
        </p:nvSpPr>
        <p:spPr>
          <a:xfrm rot="2690651">
            <a:off x="-1161389" y="1974331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163;p22">
            <a:extLst>
              <a:ext uri="{FF2B5EF4-FFF2-40B4-BE49-F238E27FC236}">
                <a16:creationId xmlns:a16="http://schemas.microsoft.com/office/drawing/2014/main" id="{E9F1CA0B-DD90-C136-96EE-9F3B71468985}"/>
              </a:ext>
            </a:extLst>
          </p:cNvPr>
          <p:cNvSpPr/>
          <p:nvPr/>
        </p:nvSpPr>
        <p:spPr>
          <a:xfrm>
            <a:off x="-6156995" y="2663367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64;p22">
            <a:extLst>
              <a:ext uri="{FF2B5EF4-FFF2-40B4-BE49-F238E27FC236}">
                <a16:creationId xmlns:a16="http://schemas.microsoft.com/office/drawing/2014/main" id="{3EEDB17E-4EEC-1C39-A2A0-F1230BC94D7F}"/>
              </a:ext>
            </a:extLst>
          </p:cNvPr>
          <p:cNvSpPr/>
          <p:nvPr/>
        </p:nvSpPr>
        <p:spPr>
          <a:xfrm>
            <a:off x="-5696507" y="3035194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168;p22">
            <a:extLst>
              <a:ext uri="{FF2B5EF4-FFF2-40B4-BE49-F238E27FC236}">
                <a16:creationId xmlns:a16="http://schemas.microsoft.com/office/drawing/2014/main" id="{D26DD206-C93A-E88A-5678-47BCEEF8622B}"/>
              </a:ext>
            </a:extLst>
          </p:cNvPr>
          <p:cNvSpPr/>
          <p:nvPr/>
        </p:nvSpPr>
        <p:spPr>
          <a:xfrm>
            <a:off x="-5837550" y="2978398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169;p22">
            <a:extLst>
              <a:ext uri="{FF2B5EF4-FFF2-40B4-BE49-F238E27FC236}">
                <a16:creationId xmlns:a16="http://schemas.microsoft.com/office/drawing/2014/main" id="{EB488BBC-D4B7-739A-724A-A6F09681C1C2}"/>
              </a:ext>
            </a:extLst>
          </p:cNvPr>
          <p:cNvSpPr/>
          <p:nvPr/>
        </p:nvSpPr>
        <p:spPr>
          <a:xfrm>
            <a:off x="-5537348" y="3016694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170;p22">
            <a:extLst>
              <a:ext uri="{FF2B5EF4-FFF2-40B4-BE49-F238E27FC236}">
                <a16:creationId xmlns:a16="http://schemas.microsoft.com/office/drawing/2014/main" id="{B148A9C9-156D-C2EB-0AE9-8E88FE6B05A7}"/>
              </a:ext>
            </a:extLst>
          </p:cNvPr>
          <p:cNvSpPr/>
          <p:nvPr/>
        </p:nvSpPr>
        <p:spPr>
          <a:xfrm>
            <a:off x="-3997037" y="-230526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171;p22">
            <a:extLst>
              <a:ext uri="{FF2B5EF4-FFF2-40B4-BE49-F238E27FC236}">
                <a16:creationId xmlns:a16="http://schemas.microsoft.com/office/drawing/2014/main" id="{7F2EB1A3-4AF5-F4ED-E1A3-D45778878DD2}"/>
              </a:ext>
            </a:extLst>
          </p:cNvPr>
          <p:cNvSpPr/>
          <p:nvPr/>
        </p:nvSpPr>
        <p:spPr>
          <a:xfrm>
            <a:off x="-2942649" y="-12849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172;p22">
            <a:extLst>
              <a:ext uri="{FF2B5EF4-FFF2-40B4-BE49-F238E27FC236}">
                <a16:creationId xmlns:a16="http://schemas.microsoft.com/office/drawing/2014/main" id="{E98E719A-8E41-FC3F-2640-C1AB2D2BE66B}"/>
              </a:ext>
            </a:extLst>
          </p:cNvPr>
          <p:cNvSpPr/>
          <p:nvPr/>
        </p:nvSpPr>
        <p:spPr>
          <a:xfrm>
            <a:off x="-2365017" y="-12849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173;p22">
            <a:extLst>
              <a:ext uri="{FF2B5EF4-FFF2-40B4-BE49-F238E27FC236}">
                <a16:creationId xmlns:a16="http://schemas.microsoft.com/office/drawing/2014/main" id="{89F3A33B-9D74-B44B-40B4-F0A6518AFF6E}"/>
              </a:ext>
            </a:extLst>
          </p:cNvPr>
          <p:cNvSpPr/>
          <p:nvPr/>
        </p:nvSpPr>
        <p:spPr>
          <a:xfrm>
            <a:off x="6226967" y="-3008893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174;p22">
            <a:extLst>
              <a:ext uri="{FF2B5EF4-FFF2-40B4-BE49-F238E27FC236}">
                <a16:creationId xmlns:a16="http://schemas.microsoft.com/office/drawing/2014/main" id="{2DE74AC0-A12B-8058-7B73-7043F148D526}"/>
              </a:ext>
            </a:extLst>
          </p:cNvPr>
          <p:cNvSpPr/>
          <p:nvPr/>
        </p:nvSpPr>
        <p:spPr>
          <a:xfrm>
            <a:off x="6321699" y="-2911089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75;p22">
            <a:extLst>
              <a:ext uri="{FF2B5EF4-FFF2-40B4-BE49-F238E27FC236}">
                <a16:creationId xmlns:a16="http://schemas.microsoft.com/office/drawing/2014/main" id="{B6F26CE6-B4E3-AF26-E71D-1565D9A0C311}"/>
              </a:ext>
            </a:extLst>
          </p:cNvPr>
          <p:cNvSpPr/>
          <p:nvPr/>
        </p:nvSpPr>
        <p:spPr>
          <a:xfrm>
            <a:off x="6321699" y="-2837737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76;p22">
            <a:extLst>
              <a:ext uri="{FF2B5EF4-FFF2-40B4-BE49-F238E27FC236}">
                <a16:creationId xmlns:a16="http://schemas.microsoft.com/office/drawing/2014/main" id="{A7852836-E66F-E9B9-346C-5F4823E366FC}"/>
              </a:ext>
            </a:extLst>
          </p:cNvPr>
          <p:cNvSpPr/>
          <p:nvPr/>
        </p:nvSpPr>
        <p:spPr>
          <a:xfrm>
            <a:off x="6321699" y="-2764408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177;p22">
            <a:extLst>
              <a:ext uri="{FF2B5EF4-FFF2-40B4-BE49-F238E27FC236}">
                <a16:creationId xmlns:a16="http://schemas.microsoft.com/office/drawing/2014/main" id="{00F3BF68-D4C0-D323-F2D0-B50EB6A39FE8}"/>
              </a:ext>
            </a:extLst>
          </p:cNvPr>
          <p:cNvSpPr/>
          <p:nvPr/>
        </p:nvSpPr>
        <p:spPr>
          <a:xfrm>
            <a:off x="5035487" y="-727448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178;p22">
            <a:extLst>
              <a:ext uri="{FF2B5EF4-FFF2-40B4-BE49-F238E27FC236}">
                <a16:creationId xmlns:a16="http://schemas.microsoft.com/office/drawing/2014/main" id="{CF86694E-4E05-053C-5ECC-B6D97EAFB4C7}"/>
              </a:ext>
            </a:extLst>
          </p:cNvPr>
          <p:cNvSpPr/>
          <p:nvPr/>
        </p:nvSpPr>
        <p:spPr>
          <a:xfrm>
            <a:off x="-3989383" y="-1719895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79;p22">
            <a:extLst>
              <a:ext uri="{FF2B5EF4-FFF2-40B4-BE49-F238E27FC236}">
                <a16:creationId xmlns:a16="http://schemas.microsoft.com/office/drawing/2014/main" id="{982194D2-0446-3E33-1D72-6EB25946C688}"/>
              </a:ext>
            </a:extLst>
          </p:cNvPr>
          <p:cNvSpPr/>
          <p:nvPr/>
        </p:nvSpPr>
        <p:spPr>
          <a:xfrm>
            <a:off x="-3844213" y="-1640952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80;p22">
            <a:extLst>
              <a:ext uri="{FF2B5EF4-FFF2-40B4-BE49-F238E27FC236}">
                <a16:creationId xmlns:a16="http://schemas.microsoft.com/office/drawing/2014/main" id="{5619FA6B-50D0-3676-23A9-0C45ED52429E}"/>
              </a:ext>
            </a:extLst>
          </p:cNvPr>
          <p:cNvSpPr/>
          <p:nvPr/>
        </p:nvSpPr>
        <p:spPr>
          <a:xfrm>
            <a:off x="-818184" y="2109754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81;p22">
            <a:extLst>
              <a:ext uri="{FF2B5EF4-FFF2-40B4-BE49-F238E27FC236}">
                <a16:creationId xmlns:a16="http://schemas.microsoft.com/office/drawing/2014/main" id="{2212651B-D314-8B90-894B-9E368AE25890}"/>
              </a:ext>
            </a:extLst>
          </p:cNvPr>
          <p:cNvSpPr/>
          <p:nvPr/>
        </p:nvSpPr>
        <p:spPr>
          <a:xfrm>
            <a:off x="15192149" y="4716020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82;p22">
            <a:extLst>
              <a:ext uri="{FF2B5EF4-FFF2-40B4-BE49-F238E27FC236}">
                <a16:creationId xmlns:a16="http://schemas.microsoft.com/office/drawing/2014/main" id="{A5345667-4812-5C08-9279-4E17D0D37173}"/>
              </a:ext>
            </a:extLst>
          </p:cNvPr>
          <p:cNvSpPr/>
          <p:nvPr/>
        </p:nvSpPr>
        <p:spPr>
          <a:xfrm>
            <a:off x="5012548" y="-2845391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83;p22">
            <a:extLst>
              <a:ext uri="{FF2B5EF4-FFF2-40B4-BE49-F238E27FC236}">
                <a16:creationId xmlns:a16="http://schemas.microsoft.com/office/drawing/2014/main" id="{F38C433B-8A0B-FAA5-1CBE-9EAAC60CEBCE}"/>
              </a:ext>
            </a:extLst>
          </p:cNvPr>
          <p:cNvSpPr/>
          <p:nvPr/>
        </p:nvSpPr>
        <p:spPr>
          <a:xfrm>
            <a:off x="-823197" y="2318076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84;p22">
            <a:extLst>
              <a:ext uri="{FF2B5EF4-FFF2-40B4-BE49-F238E27FC236}">
                <a16:creationId xmlns:a16="http://schemas.microsoft.com/office/drawing/2014/main" id="{3D248661-AF4C-B235-E303-C2B5B952ADA5}"/>
              </a:ext>
            </a:extLst>
          </p:cNvPr>
          <p:cNvSpPr/>
          <p:nvPr/>
        </p:nvSpPr>
        <p:spPr>
          <a:xfrm>
            <a:off x="-5158395" y="-438347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85;p22">
            <a:extLst>
              <a:ext uri="{FF2B5EF4-FFF2-40B4-BE49-F238E27FC236}">
                <a16:creationId xmlns:a16="http://schemas.microsoft.com/office/drawing/2014/main" id="{45E4E460-1241-3E70-E5B5-BDC53CD335CC}"/>
              </a:ext>
            </a:extLst>
          </p:cNvPr>
          <p:cNvSpPr/>
          <p:nvPr/>
        </p:nvSpPr>
        <p:spPr>
          <a:xfrm>
            <a:off x="-4478377" y="-42001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186;p22">
            <a:extLst>
              <a:ext uri="{FF2B5EF4-FFF2-40B4-BE49-F238E27FC236}">
                <a16:creationId xmlns:a16="http://schemas.microsoft.com/office/drawing/2014/main" id="{9CE39463-D865-3CDF-800B-EE35308E86CE}"/>
              </a:ext>
            </a:extLst>
          </p:cNvPr>
          <p:cNvSpPr/>
          <p:nvPr/>
        </p:nvSpPr>
        <p:spPr>
          <a:xfrm>
            <a:off x="-6176095" y="-1715840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187;p22">
            <a:extLst>
              <a:ext uri="{FF2B5EF4-FFF2-40B4-BE49-F238E27FC236}">
                <a16:creationId xmlns:a16="http://schemas.microsoft.com/office/drawing/2014/main" id="{BA1D862A-E82E-6B4C-D602-BBC94A58A13C}"/>
              </a:ext>
            </a:extLst>
          </p:cNvPr>
          <p:cNvSpPr/>
          <p:nvPr/>
        </p:nvSpPr>
        <p:spPr>
          <a:xfrm>
            <a:off x="4522042" y="-257950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188;p22">
            <a:extLst>
              <a:ext uri="{FF2B5EF4-FFF2-40B4-BE49-F238E27FC236}">
                <a16:creationId xmlns:a16="http://schemas.microsoft.com/office/drawing/2014/main" id="{25F428B8-1EA3-1703-4293-6509C02A837D}"/>
              </a:ext>
            </a:extLst>
          </p:cNvPr>
          <p:cNvSpPr/>
          <p:nvPr/>
        </p:nvSpPr>
        <p:spPr>
          <a:xfrm>
            <a:off x="14425029" y="3751781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189;p22">
            <a:extLst>
              <a:ext uri="{FF2B5EF4-FFF2-40B4-BE49-F238E27FC236}">
                <a16:creationId xmlns:a16="http://schemas.microsoft.com/office/drawing/2014/main" id="{CCC34F83-216E-7EC4-55F3-A8C0E6E24A38}"/>
              </a:ext>
            </a:extLst>
          </p:cNvPr>
          <p:cNvSpPr/>
          <p:nvPr/>
        </p:nvSpPr>
        <p:spPr>
          <a:xfrm>
            <a:off x="-800607" y="2526163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190;p22">
            <a:extLst>
              <a:ext uri="{FF2B5EF4-FFF2-40B4-BE49-F238E27FC236}">
                <a16:creationId xmlns:a16="http://schemas.microsoft.com/office/drawing/2014/main" id="{CE50B87E-890E-790D-9212-3B318FECB56F}"/>
              </a:ext>
            </a:extLst>
          </p:cNvPr>
          <p:cNvSpPr/>
          <p:nvPr/>
        </p:nvSpPr>
        <p:spPr>
          <a:xfrm>
            <a:off x="14606887" y="3751781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191;p22">
            <a:extLst>
              <a:ext uri="{FF2B5EF4-FFF2-40B4-BE49-F238E27FC236}">
                <a16:creationId xmlns:a16="http://schemas.microsoft.com/office/drawing/2014/main" id="{676B6DD1-CA11-9286-B29A-0953CE6A8E8A}"/>
              </a:ext>
            </a:extLst>
          </p:cNvPr>
          <p:cNvSpPr/>
          <p:nvPr/>
        </p:nvSpPr>
        <p:spPr>
          <a:xfrm>
            <a:off x="-808491" y="461204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92;p22">
            <a:extLst>
              <a:ext uri="{FF2B5EF4-FFF2-40B4-BE49-F238E27FC236}">
                <a16:creationId xmlns:a16="http://schemas.microsoft.com/office/drawing/2014/main" id="{154151B1-BE70-2D2A-E6C0-DEE0BF109A75}"/>
              </a:ext>
            </a:extLst>
          </p:cNvPr>
          <p:cNvSpPr/>
          <p:nvPr/>
        </p:nvSpPr>
        <p:spPr>
          <a:xfrm>
            <a:off x="-2118997" y="2662167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193;p22">
            <a:extLst>
              <a:ext uri="{FF2B5EF4-FFF2-40B4-BE49-F238E27FC236}">
                <a16:creationId xmlns:a16="http://schemas.microsoft.com/office/drawing/2014/main" id="{FD35A245-B45E-7366-D993-6878ACA391E6}"/>
              </a:ext>
            </a:extLst>
          </p:cNvPr>
          <p:cNvSpPr/>
          <p:nvPr/>
        </p:nvSpPr>
        <p:spPr>
          <a:xfrm>
            <a:off x="-5159451" y="2792052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194;p22">
            <a:extLst>
              <a:ext uri="{FF2B5EF4-FFF2-40B4-BE49-F238E27FC236}">
                <a16:creationId xmlns:a16="http://schemas.microsoft.com/office/drawing/2014/main" id="{E12CC161-095B-EA63-048B-72F21A8F4BFA}"/>
              </a:ext>
            </a:extLst>
          </p:cNvPr>
          <p:cNvSpPr/>
          <p:nvPr/>
        </p:nvSpPr>
        <p:spPr>
          <a:xfrm>
            <a:off x="-2199764" y="2652065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195;p22">
            <a:extLst>
              <a:ext uri="{FF2B5EF4-FFF2-40B4-BE49-F238E27FC236}">
                <a16:creationId xmlns:a16="http://schemas.microsoft.com/office/drawing/2014/main" id="{F826A0BF-879E-C376-83D4-E0ABE9C5F914}"/>
              </a:ext>
            </a:extLst>
          </p:cNvPr>
          <p:cNvSpPr/>
          <p:nvPr/>
        </p:nvSpPr>
        <p:spPr>
          <a:xfrm>
            <a:off x="14363913" y="4885641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196;p22">
            <a:extLst>
              <a:ext uri="{FF2B5EF4-FFF2-40B4-BE49-F238E27FC236}">
                <a16:creationId xmlns:a16="http://schemas.microsoft.com/office/drawing/2014/main" id="{5A6958DE-F2FA-3A55-6A54-799597AA8336}"/>
              </a:ext>
            </a:extLst>
          </p:cNvPr>
          <p:cNvSpPr/>
          <p:nvPr/>
        </p:nvSpPr>
        <p:spPr>
          <a:xfrm>
            <a:off x="-1639169" y="1506928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197;p22">
            <a:extLst>
              <a:ext uri="{FF2B5EF4-FFF2-40B4-BE49-F238E27FC236}">
                <a16:creationId xmlns:a16="http://schemas.microsoft.com/office/drawing/2014/main" id="{39E5068B-8514-7AF3-2AC0-1FCC2693B7F7}"/>
              </a:ext>
            </a:extLst>
          </p:cNvPr>
          <p:cNvSpPr/>
          <p:nvPr/>
        </p:nvSpPr>
        <p:spPr>
          <a:xfrm>
            <a:off x="-1452752" y="1505392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198;p22">
            <a:extLst>
              <a:ext uri="{FF2B5EF4-FFF2-40B4-BE49-F238E27FC236}">
                <a16:creationId xmlns:a16="http://schemas.microsoft.com/office/drawing/2014/main" id="{EFB10A01-A93D-FBCF-874F-A5D747717E10}"/>
              </a:ext>
            </a:extLst>
          </p:cNvPr>
          <p:cNvSpPr/>
          <p:nvPr/>
        </p:nvSpPr>
        <p:spPr>
          <a:xfrm>
            <a:off x="-1549020" y="1594030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99;p22">
            <a:extLst>
              <a:ext uri="{FF2B5EF4-FFF2-40B4-BE49-F238E27FC236}">
                <a16:creationId xmlns:a16="http://schemas.microsoft.com/office/drawing/2014/main" id="{69EB3877-CF07-B97B-5A61-D9CA3BA52F6D}"/>
              </a:ext>
            </a:extLst>
          </p:cNvPr>
          <p:cNvSpPr/>
          <p:nvPr/>
        </p:nvSpPr>
        <p:spPr>
          <a:xfrm>
            <a:off x="-1460382" y="174378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00;p22">
            <a:extLst>
              <a:ext uri="{FF2B5EF4-FFF2-40B4-BE49-F238E27FC236}">
                <a16:creationId xmlns:a16="http://schemas.microsoft.com/office/drawing/2014/main" id="{8120F387-2B37-A60A-14BF-2D315F39488F}"/>
              </a:ext>
            </a:extLst>
          </p:cNvPr>
          <p:cNvSpPr/>
          <p:nvPr/>
        </p:nvSpPr>
        <p:spPr>
          <a:xfrm>
            <a:off x="-1677369" y="1456491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01;p22">
            <a:extLst>
              <a:ext uri="{FF2B5EF4-FFF2-40B4-BE49-F238E27FC236}">
                <a16:creationId xmlns:a16="http://schemas.microsoft.com/office/drawing/2014/main" id="{B6B6C988-FA40-562B-B9ED-CB93FA8F15FA}"/>
              </a:ext>
            </a:extLst>
          </p:cNvPr>
          <p:cNvSpPr/>
          <p:nvPr/>
        </p:nvSpPr>
        <p:spPr>
          <a:xfrm>
            <a:off x="-1677369" y="1956187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02;p22">
            <a:extLst>
              <a:ext uri="{FF2B5EF4-FFF2-40B4-BE49-F238E27FC236}">
                <a16:creationId xmlns:a16="http://schemas.microsoft.com/office/drawing/2014/main" id="{977C4D19-9D47-BF22-A872-A1C7E5E76842}"/>
              </a:ext>
            </a:extLst>
          </p:cNvPr>
          <p:cNvSpPr/>
          <p:nvPr/>
        </p:nvSpPr>
        <p:spPr>
          <a:xfrm>
            <a:off x="4849046" y="-1228656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03;p22">
            <a:extLst>
              <a:ext uri="{FF2B5EF4-FFF2-40B4-BE49-F238E27FC236}">
                <a16:creationId xmlns:a16="http://schemas.microsoft.com/office/drawing/2014/main" id="{FED7BCC2-A128-0952-280E-3DEC98F3E207}"/>
              </a:ext>
            </a:extLst>
          </p:cNvPr>
          <p:cNvSpPr/>
          <p:nvPr/>
        </p:nvSpPr>
        <p:spPr>
          <a:xfrm>
            <a:off x="4982002" y="-1228656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04;p22">
            <a:extLst>
              <a:ext uri="{FF2B5EF4-FFF2-40B4-BE49-F238E27FC236}">
                <a16:creationId xmlns:a16="http://schemas.microsoft.com/office/drawing/2014/main" id="{0CD85F8B-2B6C-057E-CDD8-7FDF6D479B6B}"/>
              </a:ext>
            </a:extLst>
          </p:cNvPr>
          <p:cNvSpPr/>
          <p:nvPr/>
        </p:nvSpPr>
        <p:spPr>
          <a:xfrm>
            <a:off x="5145504" y="-1228656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05;p22">
            <a:extLst>
              <a:ext uri="{FF2B5EF4-FFF2-40B4-BE49-F238E27FC236}">
                <a16:creationId xmlns:a16="http://schemas.microsoft.com/office/drawing/2014/main" id="{29AD4E4E-CF0A-83BC-8179-8FF6B39A13A3}"/>
              </a:ext>
            </a:extLst>
          </p:cNvPr>
          <p:cNvSpPr/>
          <p:nvPr/>
        </p:nvSpPr>
        <p:spPr>
          <a:xfrm>
            <a:off x="15158532" y="3751781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06;p22">
            <a:extLst>
              <a:ext uri="{FF2B5EF4-FFF2-40B4-BE49-F238E27FC236}">
                <a16:creationId xmlns:a16="http://schemas.microsoft.com/office/drawing/2014/main" id="{06A3FC45-96DB-6F11-96CA-740EA2B0EB2A}"/>
              </a:ext>
            </a:extLst>
          </p:cNvPr>
          <p:cNvSpPr/>
          <p:nvPr/>
        </p:nvSpPr>
        <p:spPr>
          <a:xfrm>
            <a:off x="15265478" y="3748734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07;p22">
            <a:extLst>
              <a:ext uri="{FF2B5EF4-FFF2-40B4-BE49-F238E27FC236}">
                <a16:creationId xmlns:a16="http://schemas.microsoft.com/office/drawing/2014/main" id="{E01C858D-5F1C-5DDD-1080-08C3A6A7A23E}"/>
              </a:ext>
            </a:extLst>
          </p:cNvPr>
          <p:cNvSpPr/>
          <p:nvPr/>
        </p:nvSpPr>
        <p:spPr>
          <a:xfrm>
            <a:off x="14466300" y="4271345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08;p22">
            <a:extLst>
              <a:ext uri="{FF2B5EF4-FFF2-40B4-BE49-F238E27FC236}">
                <a16:creationId xmlns:a16="http://schemas.microsoft.com/office/drawing/2014/main" id="{D12D964C-D75A-6C1A-062D-4382FACE6709}"/>
              </a:ext>
            </a:extLst>
          </p:cNvPr>
          <p:cNvSpPr/>
          <p:nvPr/>
        </p:nvSpPr>
        <p:spPr>
          <a:xfrm>
            <a:off x="14614517" y="4271345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09;p22">
            <a:extLst>
              <a:ext uri="{FF2B5EF4-FFF2-40B4-BE49-F238E27FC236}">
                <a16:creationId xmlns:a16="http://schemas.microsoft.com/office/drawing/2014/main" id="{FAB14863-43B6-08EA-0B87-7AA43EFFFBC5}"/>
              </a:ext>
            </a:extLst>
          </p:cNvPr>
          <p:cNvSpPr/>
          <p:nvPr/>
        </p:nvSpPr>
        <p:spPr>
          <a:xfrm>
            <a:off x="14750521" y="4271345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10;p22">
            <a:extLst>
              <a:ext uri="{FF2B5EF4-FFF2-40B4-BE49-F238E27FC236}">
                <a16:creationId xmlns:a16="http://schemas.microsoft.com/office/drawing/2014/main" id="{B09B9402-45AC-CD12-63A8-621F7744341F}"/>
              </a:ext>
            </a:extLst>
          </p:cNvPr>
          <p:cNvSpPr/>
          <p:nvPr/>
        </p:nvSpPr>
        <p:spPr>
          <a:xfrm>
            <a:off x="14991959" y="4271345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12;p22">
            <a:extLst>
              <a:ext uri="{FF2B5EF4-FFF2-40B4-BE49-F238E27FC236}">
                <a16:creationId xmlns:a16="http://schemas.microsoft.com/office/drawing/2014/main" id="{0C817C99-F9FA-FF66-CD87-2A005B5A2166}"/>
              </a:ext>
            </a:extLst>
          </p:cNvPr>
          <p:cNvSpPr/>
          <p:nvPr/>
        </p:nvSpPr>
        <p:spPr>
          <a:xfrm>
            <a:off x="-5135456" y="2510879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13;p22">
            <a:extLst>
              <a:ext uri="{FF2B5EF4-FFF2-40B4-BE49-F238E27FC236}">
                <a16:creationId xmlns:a16="http://schemas.microsoft.com/office/drawing/2014/main" id="{0810CC7B-642B-F84C-1E34-D46750B4FA67}"/>
              </a:ext>
            </a:extLst>
          </p:cNvPr>
          <p:cNvSpPr/>
          <p:nvPr/>
        </p:nvSpPr>
        <p:spPr>
          <a:xfrm>
            <a:off x="-1526099" y="2212886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121;p22">
            <a:extLst>
              <a:ext uri="{FF2B5EF4-FFF2-40B4-BE49-F238E27FC236}">
                <a16:creationId xmlns:a16="http://schemas.microsoft.com/office/drawing/2014/main" id="{FF333F87-8924-D8DE-6368-F6F42A6905B9}"/>
              </a:ext>
            </a:extLst>
          </p:cNvPr>
          <p:cNvSpPr/>
          <p:nvPr/>
        </p:nvSpPr>
        <p:spPr>
          <a:xfrm rot="5400000">
            <a:off x="13152831" y="4489391"/>
            <a:ext cx="750179" cy="742526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2445080" y="3770441"/>
            <a:ext cx="4285293" cy="510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050" dirty="0">
                <a:solidFill>
                  <a:schemeClr val="lt1"/>
                </a:solidFill>
              </a:rPr>
              <a:t>A 2. projektmunka során a csapatfelállás nálunk így nézett ki. Csapatkapitánynak Bencét választottuk.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389613"/>
            <a:ext cx="2076000" cy="30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Takács Bence</a:t>
            </a:r>
            <a:endParaRPr sz="14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389613"/>
            <a:ext cx="2076000" cy="330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Kovács Máté</a:t>
            </a:r>
            <a:endParaRPr sz="14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384263"/>
            <a:ext cx="2076000" cy="315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Török Ádám</a:t>
            </a:r>
            <a:endParaRPr sz="14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75054" y="2004959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>
            <a:spLocks/>
          </p:cNvSpPr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25;p23">
            <a:extLst>
              <a:ext uri="{FF2B5EF4-FFF2-40B4-BE49-F238E27FC236}">
                <a16:creationId xmlns:a16="http://schemas.microsoft.com/office/drawing/2014/main" id="{5CC3E255-E80D-0E8A-BE62-3DAB83B140AB}"/>
              </a:ext>
            </a:extLst>
          </p:cNvPr>
          <p:cNvSpPr txBox="1">
            <a:spLocks/>
          </p:cNvSpPr>
          <p:nvPr/>
        </p:nvSpPr>
        <p:spPr>
          <a:xfrm>
            <a:off x="2858735" y="694397"/>
            <a:ext cx="2207342" cy="395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Információk a csapatról</a:t>
            </a:r>
          </a:p>
        </p:txBody>
      </p: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A3C74AA3-9281-982E-E71B-838B9D3701A8}"/>
              </a:ext>
            </a:extLst>
          </p:cNvPr>
          <p:cNvSpPr txBox="1">
            <a:spLocks/>
          </p:cNvSpPr>
          <p:nvPr/>
        </p:nvSpPr>
        <p:spPr>
          <a:xfrm>
            <a:off x="5136219" y="423638"/>
            <a:ext cx="67267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3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01</a:t>
            </a:r>
          </a:p>
        </p:txBody>
      </p:sp>
      <p:sp>
        <p:nvSpPr>
          <p:cNvPr id="18" name="Google Shape;231;p23">
            <a:extLst>
              <a:ext uri="{FF2B5EF4-FFF2-40B4-BE49-F238E27FC236}">
                <a16:creationId xmlns:a16="http://schemas.microsoft.com/office/drawing/2014/main" id="{EACE2F24-2C06-A278-B086-25C10C59374A}"/>
              </a:ext>
            </a:extLst>
          </p:cNvPr>
          <p:cNvSpPr txBox="1">
            <a:spLocks/>
          </p:cNvSpPr>
          <p:nvPr/>
        </p:nvSpPr>
        <p:spPr>
          <a:xfrm>
            <a:off x="3757284" y="482918"/>
            <a:ext cx="126426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 sz="2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 csapat</a:t>
            </a:r>
          </a:p>
        </p:txBody>
      </p:sp>
      <p:sp>
        <p:nvSpPr>
          <p:cNvPr id="20" name="Google Shape;249;p23">
            <a:extLst>
              <a:ext uri="{FF2B5EF4-FFF2-40B4-BE49-F238E27FC236}">
                <a16:creationId xmlns:a16="http://schemas.microsoft.com/office/drawing/2014/main" id="{BAFA989E-F827-C587-7FB1-AAB590A47752}"/>
              </a:ext>
            </a:extLst>
          </p:cNvPr>
          <p:cNvSpPr/>
          <p:nvPr/>
        </p:nvSpPr>
        <p:spPr>
          <a:xfrm>
            <a:off x="2576692" y="1393861"/>
            <a:ext cx="111313" cy="111313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50;p23">
            <a:extLst>
              <a:ext uri="{FF2B5EF4-FFF2-40B4-BE49-F238E27FC236}">
                <a16:creationId xmlns:a16="http://schemas.microsoft.com/office/drawing/2014/main" id="{E021B4DC-B9B7-F5E2-9588-A4066C8CFF3B}"/>
              </a:ext>
            </a:extLst>
          </p:cNvPr>
          <p:cNvSpPr/>
          <p:nvPr/>
        </p:nvSpPr>
        <p:spPr>
          <a:xfrm>
            <a:off x="2542412" y="1526197"/>
            <a:ext cx="180486" cy="314040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51;p23">
            <a:extLst>
              <a:ext uri="{FF2B5EF4-FFF2-40B4-BE49-F238E27FC236}">
                <a16:creationId xmlns:a16="http://schemas.microsoft.com/office/drawing/2014/main" id="{4F08EABB-59C2-20A7-2ACB-0783F9F0152B}"/>
              </a:ext>
            </a:extLst>
          </p:cNvPr>
          <p:cNvSpPr/>
          <p:nvPr/>
        </p:nvSpPr>
        <p:spPr>
          <a:xfrm>
            <a:off x="6434805" y="1400707"/>
            <a:ext cx="111294" cy="111313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2;p23">
            <a:extLst>
              <a:ext uri="{FF2B5EF4-FFF2-40B4-BE49-F238E27FC236}">
                <a16:creationId xmlns:a16="http://schemas.microsoft.com/office/drawing/2014/main" id="{B6EE3684-796B-A7C2-6BA6-A2492DBDBBDD}"/>
              </a:ext>
            </a:extLst>
          </p:cNvPr>
          <p:cNvSpPr/>
          <p:nvPr/>
        </p:nvSpPr>
        <p:spPr>
          <a:xfrm>
            <a:off x="6400502" y="1532454"/>
            <a:ext cx="179896" cy="314021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53;p23">
            <a:extLst>
              <a:ext uri="{FF2B5EF4-FFF2-40B4-BE49-F238E27FC236}">
                <a16:creationId xmlns:a16="http://schemas.microsoft.com/office/drawing/2014/main" id="{B9ECCF95-B4AA-0824-C7EC-2E0E48B48A5F}"/>
              </a:ext>
            </a:extLst>
          </p:cNvPr>
          <p:cNvSpPr/>
          <p:nvPr/>
        </p:nvSpPr>
        <p:spPr>
          <a:xfrm>
            <a:off x="4468819" y="1483895"/>
            <a:ext cx="206361" cy="359147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4;p23">
            <a:extLst>
              <a:ext uri="{FF2B5EF4-FFF2-40B4-BE49-F238E27FC236}">
                <a16:creationId xmlns:a16="http://schemas.microsoft.com/office/drawing/2014/main" id="{C4A21B46-C29F-5645-9948-09B566190D81}"/>
              </a:ext>
            </a:extLst>
          </p:cNvPr>
          <p:cNvSpPr/>
          <p:nvPr/>
        </p:nvSpPr>
        <p:spPr>
          <a:xfrm>
            <a:off x="4506726" y="1331701"/>
            <a:ext cx="129367" cy="129367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053A615-77FA-0C9F-55DE-4D94116D383B}"/>
              </a:ext>
            </a:extLst>
          </p:cNvPr>
          <p:cNvSpPr txBox="1"/>
          <p:nvPr/>
        </p:nvSpPr>
        <p:spPr>
          <a:xfrm>
            <a:off x="2306176" y="2174113"/>
            <a:ext cx="6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Ádám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E5D9D69F-9FAD-DF95-635C-7B1AAD56169D}"/>
              </a:ext>
            </a:extLst>
          </p:cNvPr>
          <p:cNvSpPr txBox="1"/>
          <p:nvPr/>
        </p:nvSpPr>
        <p:spPr>
          <a:xfrm>
            <a:off x="4229364" y="2171591"/>
            <a:ext cx="71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Bence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B8CC2977-F21C-6BBD-F2D2-E2840D131C7C}"/>
              </a:ext>
            </a:extLst>
          </p:cNvPr>
          <p:cNvSpPr txBox="1"/>
          <p:nvPr/>
        </p:nvSpPr>
        <p:spPr>
          <a:xfrm>
            <a:off x="6199058" y="2171590"/>
            <a:ext cx="6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Máté</a:t>
            </a:r>
          </a:p>
        </p:txBody>
      </p:sp>
      <p:sp>
        <p:nvSpPr>
          <p:cNvPr id="47" name="Google Shape;237;p23">
            <a:extLst>
              <a:ext uri="{FF2B5EF4-FFF2-40B4-BE49-F238E27FC236}">
                <a16:creationId xmlns:a16="http://schemas.microsoft.com/office/drawing/2014/main" id="{9BACD0DB-FE55-7BC6-00CB-C55D09A3409F}"/>
              </a:ext>
            </a:extLst>
          </p:cNvPr>
          <p:cNvSpPr/>
          <p:nvPr/>
        </p:nvSpPr>
        <p:spPr>
          <a:xfrm>
            <a:off x="9784582" y="406668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47;p23">
            <a:extLst>
              <a:ext uri="{FF2B5EF4-FFF2-40B4-BE49-F238E27FC236}">
                <a16:creationId xmlns:a16="http://schemas.microsoft.com/office/drawing/2014/main" id="{45C4B4A4-A886-8FC9-676A-0952B6DFAC07}"/>
              </a:ext>
            </a:extLst>
          </p:cNvPr>
          <p:cNvSpPr/>
          <p:nvPr/>
        </p:nvSpPr>
        <p:spPr>
          <a:xfrm>
            <a:off x="9777734" y="126191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55;p23">
            <a:extLst>
              <a:ext uri="{FF2B5EF4-FFF2-40B4-BE49-F238E27FC236}">
                <a16:creationId xmlns:a16="http://schemas.microsoft.com/office/drawing/2014/main" id="{94601B82-9940-E973-1214-7F15BB5C5C3C}"/>
              </a:ext>
            </a:extLst>
          </p:cNvPr>
          <p:cNvSpPr/>
          <p:nvPr/>
        </p:nvSpPr>
        <p:spPr>
          <a:xfrm>
            <a:off x="9715561" y="216611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56;p23">
            <a:extLst>
              <a:ext uri="{FF2B5EF4-FFF2-40B4-BE49-F238E27FC236}">
                <a16:creationId xmlns:a16="http://schemas.microsoft.com/office/drawing/2014/main" id="{F6584B8F-CE4A-9170-6286-0E3264829508}"/>
              </a:ext>
            </a:extLst>
          </p:cNvPr>
          <p:cNvSpPr/>
          <p:nvPr/>
        </p:nvSpPr>
        <p:spPr>
          <a:xfrm>
            <a:off x="9693956" y="421422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grpSp>
        <p:nvGrpSpPr>
          <p:cNvPr id="51" name="Google Shape;639;p32">
            <a:extLst>
              <a:ext uri="{FF2B5EF4-FFF2-40B4-BE49-F238E27FC236}">
                <a16:creationId xmlns:a16="http://schemas.microsoft.com/office/drawing/2014/main" id="{3170362A-B7AF-7676-C5EE-16AB352457D2}"/>
              </a:ext>
            </a:extLst>
          </p:cNvPr>
          <p:cNvGrpSpPr/>
          <p:nvPr/>
        </p:nvGrpSpPr>
        <p:grpSpPr>
          <a:xfrm>
            <a:off x="9723197" y="3051777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52" name="Google Shape;640;p32">
              <a:extLst>
                <a:ext uri="{FF2B5EF4-FFF2-40B4-BE49-F238E27FC236}">
                  <a16:creationId xmlns:a16="http://schemas.microsoft.com/office/drawing/2014/main" id="{319CB297-4552-314E-9344-C7ED72934A9E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1;p32">
              <a:extLst>
                <a:ext uri="{FF2B5EF4-FFF2-40B4-BE49-F238E27FC236}">
                  <a16:creationId xmlns:a16="http://schemas.microsoft.com/office/drawing/2014/main" id="{A7E143A0-DE1D-9792-09CB-21288389EBE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2;p32">
              <a:extLst>
                <a:ext uri="{FF2B5EF4-FFF2-40B4-BE49-F238E27FC236}">
                  <a16:creationId xmlns:a16="http://schemas.microsoft.com/office/drawing/2014/main" id="{7000AB15-3D0F-C348-3335-CA82C695C79C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19;p23">
            <a:extLst>
              <a:ext uri="{FF2B5EF4-FFF2-40B4-BE49-F238E27FC236}">
                <a16:creationId xmlns:a16="http://schemas.microsoft.com/office/drawing/2014/main" id="{126A4620-3CD3-27E7-DEB6-E4B2E6B82572}"/>
              </a:ext>
            </a:extLst>
          </p:cNvPr>
          <p:cNvSpPr txBox="1">
            <a:spLocks/>
          </p:cNvSpPr>
          <p:nvPr/>
        </p:nvSpPr>
        <p:spPr>
          <a:xfrm>
            <a:off x="10872357" y="692741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hu-HU">
                <a:solidFill>
                  <a:schemeClr val="accent1"/>
                </a:solidFill>
              </a:rPr>
              <a:t>A munkafolyamatok haladása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56" name="Google Shape;220;p23">
            <a:extLst>
              <a:ext uri="{FF2B5EF4-FFF2-40B4-BE49-F238E27FC236}">
                <a16:creationId xmlns:a16="http://schemas.microsoft.com/office/drawing/2014/main" id="{084A9D45-591D-C8A0-ECFC-53580DB5EDCC}"/>
              </a:ext>
            </a:extLst>
          </p:cNvPr>
          <p:cNvSpPr txBox="1">
            <a:spLocks/>
          </p:cNvSpPr>
          <p:nvPr/>
        </p:nvSpPr>
        <p:spPr>
          <a:xfrm>
            <a:off x="9628257" y="47209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57" name="Google Shape;221;p23">
            <a:extLst>
              <a:ext uri="{FF2B5EF4-FFF2-40B4-BE49-F238E27FC236}">
                <a16:creationId xmlns:a16="http://schemas.microsoft.com/office/drawing/2014/main" id="{7D2847A7-ABC7-075C-74B5-134C42D4BB5F}"/>
              </a:ext>
            </a:extLst>
          </p:cNvPr>
          <p:cNvSpPr txBox="1">
            <a:spLocks/>
          </p:cNvSpPr>
          <p:nvPr/>
        </p:nvSpPr>
        <p:spPr>
          <a:xfrm>
            <a:off x="10885645" y="2674492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projekt elkészült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58" name="Google Shape;222;p23">
            <a:extLst>
              <a:ext uri="{FF2B5EF4-FFF2-40B4-BE49-F238E27FC236}">
                <a16:creationId xmlns:a16="http://schemas.microsoft.com/office/drawing/2014/main" id="{573A9292-3153-649F-2500-F121752D7E5E}"/>
              </a:ext>
            </a:extLst>
          </p:cNvPr>
          <p:cNvSpPr txBox="1">
            <a:spLocks/>
          </p:cNvSpPr>
          <p:nvPr/>
        </p:nvSpPr>
        <p:spPr>
          <a:xfrm>
            <a:off x="9641545" y="24258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05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9" name="Google Shape;223;p23">
            <a:extLst>
              <a:ext uri="{FF2B5EF4-FFF2-40B4-BE49-F238E27FC236}">
                <a16:creationId xmlns:a16="http://schemas.microsoft.com/office/drawing/2014/main" id="{04F3C8A0-AD5A-E4CE-6FE1-D3034CFE2874}"/>
              </a:ext>
            </a:extLst>
          </p:cNvPr>
          <p:cNvSpPr txBox="1">
            <a:spLocks/>
          </p:cNvSpPr>
          <p:nvPr/>
        </p:nvSpPr>
        <p:spPr>
          <a:xfrm>
            <a:off x="10898933" y="463569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Csapatmunka összegzése, projekt állapota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60" name="Google Shape;224;p23">
            <a:extLst>
              <a:ext uri="{FF2B5EF4-FFF2-40B4-BE49-F238E27FC236}">
                <a16:creationId xmlns:a16="http://schemas.microsoft.com/office/drawing/2014/main" id="{5A1156D9-BA54-492F-5970-7F0D41FA61BF}"/>
              </a:ext>
            </a:extLst>
          </p:cNvPr>
          <p:cNvSpPr txBox="1">
            <a:spLocks/>
          </p:cNvSpPr>
          <p:nvPr/>
        </p:nvSpPr>
        <p:spPr>
          <a:xfrm>
            <a:off x="9654833" y="439494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06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63" name="Google Shape;227;p23">
            <a:extLst>
              <a:ext uri="{FF2B5EF4-FFF2-40B4-BE49-F238E27FC236}">
                <a16:creationId xmlns:a16="http://schemas.microsoft.com/office/drawing/2014/main" id="{49AA4A24-7460-F249-42D7-F97158CED267}"/>
              </a:ext>
            </a:extLst>
          </p:cNvPr>
          <p:cNvSpPr txBox="1">
            <a:spLocks/>
          </p:cNvSpPr>
          <p:nvPr/>
        </p:nvSpPr>
        <p:spPr>
          <a:xfrm>
            <a:off x="-3356106" y="3259913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feladatok kiosztása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512" name="Google Shape;228;p23">
            <a:extLst>
              <a:ext uri="{FF2B5EF4-FFF2-40B4-BE49-F238E27FC236}">
                <a16:creationId xmlns:a16="http://schemas.microsoft.com/office/drawing/2014/main" id="{49376FDC-E293-4FE4-93CF-D64E491722D4}"/>
              </a:ext>
            </a:extLst>
          </p:cNvPr>
          <p:cNvSpPr txBox="1">
            <a:spLocks/>
          </p:cNvSpPr>
          <p:nvPr/>
        </p:nvSpPr>
        <p:spPr>
          <a:xfrm>
            <a:off x="-1976331" y="30112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13" name="Google Shape;229;p23">
            <a:extLst>
              <a:ext uri="{FF2B5EF4-FFF2-40B4-BE49-F238E27FC236}">
                <a16:creationId xmlns:a16="http://schemas.microsoft.com/office/drawing/2014/main" id="{1D2594E2-19C2-B4CC-567D-E90EDB4C7B53}"/>
              </a:ext>
            </a:extLst>
          </p:cNvPr>
          <p:cNvSpPr txBox="1">
            <a:spLocks/>
          </p:cNvSpPr>
          <p:nvPr/>
        </p:nvSpPr>
        <p:spPr>
          <a:xfrm>
            <a:off x="-4401423" y="503153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pt-BR">
                <a:solidFill>
                  <a:schemeClr val="accent1"/>
                </a:solidFill>
              </a:rPr>
              <a:t>A csapat célja a projektmunka során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514" name="Google Shape;230;p23">
            <a:extLst>
              <a:ext uri="{FF2B5EF4-FFF2-40B4-BE49-F238E27FC236}">
                <a16:creationId xmlns:a16="http://schemas.microsoft.com/office/drawing/2014/main" id="{EB7866CB-D5C0-4BF6-D1D2-F652E50EB672}"/>
              </a:ext>
            </a:extLst>
          </p:cNvPr>
          <p:cNvSpPr txBox="1">
            <a:spLocks/>
          </p:cNvSpPr>
          <p:nvPr/>
        </p:nvSpPr>
        <p:spPr>
          <a:xfrm>
            <a:off x="-2299598" y="4790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16" name="Google Shape;232;p23">
            <a:extLst>
              <a:ext uri="{FF2B5EF4-FFF2-40B4-BE49-F238E27FC236}">
                <a16:creationId xmlns:a16="http://schemas.microsoft.com/office/drawing/2014/main" id="{5497F572-F17C-BB60-DE6D-173F3DDFD53C}"/>
              </a:ext>
            </a:extLst>
          </p:cNvPr>
          <p:cNvSpPr txBox="1">
            <a:spLocks/>
          </p:cNvSpPr>
          <p:nvPr/>
        </p:nvSpPr>
        <p:spPr>
          <a:xfrm>
            <a:off x="-4160418" y="30814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Munka felosztása</a:t>
            </a:r>
            <a:endParaRPr lang="hu-HU" dirty="0"/>
          </a:p>
        </p:txBody>
      </p:sp>
      <p:sp>
        <p:nvSpPr>
          <p:cNvPr id="517" name="Google Shape;233;p23">
            <a:extLst>
              <a:ext uri="{FF2B5EF4-FFF2-40B4-BE49-F238E27FC236}">
                <a16:creationId xmlns:a16="http://schemas.microsoft.com/office/drawing/2014/main" id="{EF59C7CE-4F61-8037-BD23-06827FDDE066}"/>
              </a:ext>
            </a:extLst>
          </p:cNvPr>
          <p:cNvSpPr txBox="1">
            <a:spLocks/>
          </p:cNvSpPr>
          <p:nvPr/>
        </p:nvSpPr>
        <p:spPr>
          <a:xfrm>
            <a:off x="-4483685" y="4846892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Célunk</a:t>
            </a:r>
            <a:endParaRPr lang="hu-HU" dirty="0"/>
          </a:p>
        </p:txBody>
      </p:sp>
      <p:sp>
        <p:nvSpPr>
          <p:cNvPr id="518" name="Google Shape;234;p23">
            <a:extLst>
              <a:ext uri="{FF2B5EF4-FFF2-40B4-BE49-F238E27FC236}">
                <a16:creationId xmlns:a16="http://schemas.microsoft.com/office/drawing/2014/main" id="{2B48FA5E-A460-E5D1-1859-B44BAA2E3DC6}"/>
              </a:ext>
            </a:extLst>
          </p:cNvPr>
          <p:cNvSpPr txBox="1">
            <a:spLocks/>
          </p:cNvSpPr>
          <p:nvPr/>
        </p:nvSpPr>
        <p:spPr>
          <a:xfrm>
            <a:off x="10885645" y="6216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folyamata</a:t>
            </a:r>
            <a:endParaRPr lang="hu-HU" dirty="0"/>
          </a:p>
        </p:txBody>
      </p:sp>
      <p:sp>
        <p:nvSpPr>
          <p:cNvPr id="519" name="Google Shape;235;p23">
            <a:extLst>
              <a:ext uri="{FF2B5EF4-FFF2-40B4-BE49-F238E27FC236}">
                <a16:creationId xmlns:a16="http://schemas.microsoft.com/office/drawing/2014/main" id="{F657FAAE-E8A6-B34C-A829-328339F3A20C}"/>
              </a:ext>
            </a:extLst>
          </p:cNvPr>
          <p:cNvSpPr txBox="1">
            <a:spLocks/>
          </p:cNvSpPr>
          <p:nvPr/>
        </p:nvSpPr>
        <p:spPr>
          <a:xfrm>
            <a:off x="10898933" y="2436530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befejezése</a:t>
            </a:r>
            <a:endParaRPr lang="hu-HU" dirty="0"/>
          </a:p>
        </p:txBody>
      </p:sp>
      <p:sp>
        <p:nvSpPr>
          <p:cNvPr id="520" name="Google Shape;236;p23">
            <a:extLst>
              <a:ext uri="{FF2B5EF4-FFF2-40B4-BE49-F238E27FC236}">
                <a16:creationId xmlns:a16="http://schemas.microsoft.com/office/drawing/2014/main" id="{13E31B18-0F88-573E-24F6-38A4DBCB2AFD}"/>
              </a:ext>
            </a:extLst>
          </p:cNvPr>
          <p:cNvSpPr txBox="1">
            <a:spLocks/>
          </p:cNvSpPr>
          <p:nvPr/>
        </p:nvSpPr>
        <p:spPr>
          <a:xfrm>
            <a:off x="10912221" y="4451044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Összegzés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projektmunka szakaszai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munkafolyamatok haladása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projekt elkészült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Csapatmunka összegzése, projekt állapota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302326" y="2164976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Információk a csapatról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447800" y="3046600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feladatok kiosztása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csapat célja a projektmunka során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19438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302326" y="2868087"/>
            <a:ext cx="1417162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Munka felosztása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Célunk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folyamata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808638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befejezése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171653" y="292833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597649" y="2007211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571513" y="2108106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3893473" y="2007210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867322" y="2107655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09551" y="2164977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738446" y="2048941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39;p32">
            <a:extLst>
              <a:ext uri="{FF2B5EF4-FFF2-40B4-BE49-F238E27FC236}">
                <a16:creationId xmlns:a16="http://schemas.microsoft.com/office/drawing/2014/main" id="{92BEB7F9-28D1-B681-D89F-5822C9C943F7}"/>
              </a:ext>
            </a:extLst>
          </p:cNvPr>
          <p:cNvGrpSpPr/>
          <p:nvPr/>
        </p:nvGrpSpPr>
        <p:grpSpPr>
          <a:xfrm>
            <a:off x="4251913" y="3266142"/>
            <a:ext cx="472533" cy="254307"/>
            <a:chOff x="1869175" y="4003000"/>
            <a:chExt cx="1567275" cy="843475"/>
          </a:xfrm>
        </p:grpSpPr>
        <p:sp>
          <p:nvSpPr>
            <p:cNvPr id="3" name="Google Shape;640;p32">
              <a:extLst>
                <a:ext uri="{FF2B5EF4-FFF2-40B4-BE49-F238E27FC236}">
                  <a16:creationId xmlns:a16="http://schemas.microsoft.com/office/drawing/2014/main" id="{18A1E0FD-DFA8-5CC6-E916-BA69A54BA17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1;p32">
              <a:extLst>
                <a:ext uri="{FF2B5EF4-FFF2-40B4-BE49-F238E27FC236}">
                  <a16:creationId xmlns:a16="http://schemas.microsoft.com/office/drawing/2014/main" id="{EE91F563-0C50-A9AE-6703-2A8B2DE3A9B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39;p32">
            <a:extLst>
              <a:ext uri="{FF2B5EF4-FFF2-40B4-BE49-F238E27FC236}">
                <a16:creationId xmlns:a16="http://schemas.microsoft.com/office/drawing/2014/main" id="{DF8B0484-6EE7-900A-EB16-00835EAE2C12}"/>
              </a:ext>
            </a:extLst>
          </p:cNvPr>
          <p:cNvGrpSpPr/>
          <p:nvPr/>
        </p:nvGrpSpPr>
        <p:grpSpPr>
          <a:xfrm>
            <a:off x="3536470" y="2820288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7" name="Google Shape;640;p32">
              <a:extLst>
                <a:ext uri="{FF2B5EF4-FFF2-40B4-BE49-F238E27FC236}">
                  <a16:creationId xmlns:a16="http://schemas.microsoft.com/office/drawing/2014/main" id="{11204816-13C0-CFA4-107F-A091BAF819D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32">
              <a:extLst>
                <a:ext uri="{FF2B5EF4-FFF2-40B4-BE49-F238E27FC236}">
                  <a16:creationId xmlns:a16="http://schemas.microsoft.com/office/drawing/2014/main" id="{DCD3638F-8BC3-EFD1-610A-B13B274FBA70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32">
              <a:extLst>
                <a:ext uri="{FF2B5EF4-FFF2-40B4-BE49-F238E27FC236}">
                  <a16:creationId xmlns:a16="http://schemas.microsoft.com/office/drawing/2014/main" id="{C9A99DEC-9C2C-B210-EF33-D868949ABD8B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64;p30">
            <a:extLst>
              <a:ext uri="{FF2B5EF4-FFF2-40B4-BE49-F238E27FC236}">
                <a16:creationId xmlns:a16="http://schemas.microsoft.com/office/drawing/2014/main" id="{B22B00D5-B362-8CB9-B447-1C6BF3C00071}"/>
              </a:ext>
            </a:extLst>
          </p:cNvPr>
          <p:cNvSpPr txBox="1">
            <a:spLocks/>
          </p:cNvSpPr>
          <p:nvPr/>
        </p:nvSpPr>
        <p:spPr>
          <a:xfrm>
            <a:off x="2222390" y="7542217"/>
            <a:ext cx="4285293" cy="51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hu-HU" sz="1050" dirty="0">
                <a:solidFill>
                  <a:schemeClr val="lt1"/>
                </a:solidFill>
              </a:rPr>
              <a:t>A 2. projektmunka során a csapatfelállás nálunk így nézett ki. Csapatkapitánynak Bencét választottuk.</a:t>
            </a:r>
            <a:endParaRPr lang="hu-HU" dirty="0"/>
          </a:p>
        </p:txBody>
      </p:sp>
      <p:sp>
        <p:nvSpPr>
          <p:cNvPr id="10" name="Google Shape;567;p30">
            <a:extLst>
              <a:ext uri="{FF2B5EF4-FFF2-40B4-BE49-F238E27FC236}">
                <a16:creationId xmlns:a16="http://schemas.microsoft.com/office/drawing/2014/main" id="{A0C32B36-EF31-B7FA-524B-5FB7E2566085}"/>
              </a:ext>
            </a:extLst>
          </p:cNvPr>
          <p:cNvSpPr txBox="1">
            <a:spLocks/>
          </p:cNvSpPr>
          <p:nvPr/>
        </p:nvSpPr>
        <p:spPr>
          <a:xfrm>
            <a:off x="3311304" y="7161389"/>
            <a:ext cx="2076000" cy="30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hu-HU" sz="1400"/>
              <a:t>Takács Bence</a:t>
            </a:r>
            <a:endParaRPr lang="hu-HU" sz="1400" dirty="0"/>
          </a:p>
        </p:txBody>
      </p:sp>
      <p:sp>
        <p:nvSpPr>
          <p:cNvPr id="11" name="Google Shape;568;p30">
            <a:extLst>
              <a:ext uri="{FF2B5EF4-FFF2-40B4-BE49-F238E27FC236}">
                <a16:creationId xmlns:a16="http://schemas.microsoft.com/office/drawing/2014/main" id="{8CC10EA8-02C2-CD88-448C-9749D1EB541F}"/>
              </a:ext>
            </a:extLst>
          </p:cNvPr>
          <p:cNvSpPr txBox="1">
            <a:spLocks/>
          </p:cNvSpPr>
          <p:nvPr/>
        </p:nvSpPr>
        <p:spPr>
          <a:xfrm>
            <a:off x="9051775" y="5915807"/>
            <a:ext cx="2076000" cy="33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hu-HU" sz="1400"/>
              <a:t>Kovács Máté</a:t>
            </a:r>
            <a:endParaRPr lang="hu-HU" sz="1400" dirty="0"/>
          </a:p>
        </p:txBody>
      </p:sp>
      <p:sp>
        <p:nvSpPr>
          <p:cNvPr id="12" name="Google Shape;569;p30">
            <a:extLst>
              <a:ext uri="{FF2B5EF4-FFF2-40B4-BE49-F238E27FC236}">
                <a16:creationId xmlns:a16="http://schemas.microsoft.com/office/drawing/2014/main" id="{DC6B8D50-DAB6-390C-87B7-E7E12C4B977F}"/>
              </a:ext>
            </a:extLst>
          </p:cNvPr>
          <p:cNvSpPr txBox="1">
            <a:spLocks/>
          </p:cNvSpPr>
          <p:nvPr/>
        </p:nvSpPr>
        <p:spPr>
          <a:xfrm>
            <a:off x="-2276608" y="4790565"/>
            <a:ext cx="2076000" cy="31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hu-HU" sz="1400" dirty="0"/>
              <a:t>Török Ádám</a:t>
            </a:r>
          </a:p>
        </p:txBody>
      </p:sp>
      <p:sp>
        <p:nvSpPr>
          <p:cNvPr id="13" name="Google Shape;570;p30">
            <a:extLst>
              <a:ext uri="{FF2B5EF4-FFF2-40B4-BE49-F238E27FC236}">
                <a16:creationId xmlns:a16="http://schemas.microsoft.com/office/drawing/2014/main" id="{D60CB922-5130-D3AD-E7F2-E0C99A047CD2}"/>
              </a:ext>
            </a:extLst>
          </p:cNvPr>
          <p:cNvSpPr/>
          <p:nvPr/>
        </p:nvSpPr>
        <p:spPr>
          <a:xfrm>
            <a:off x="-1975585" y="4613226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71;p30">
            <a:extLst>
              <a:ext uri="{FF2B5EF4-FFF2-40B4-BE49-F238E27FC236}">
                <a16:creationId xmlns:a16="http://schemas.microsoft.com/office/drawing/2014/main" id="{62201F82-C03F-2268-C88A-2079F941923E}"/>
              </a:ext>
            </a:extLst>
          </p:cNvPr>
          <p:cNvSpPr/>
          <p:nvPr/>
        </p:nvSpPr>
        <p:spPr>
          <a:xfrm>
            <a:off x="-1773741" y="335290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72;p30">
            <a:extLst>
              <a:ext uri="{FF2B5EF4-FFF2-40B4-BE49-F238E27FC236}">
                <a16:creationId xmlns:a16="http://schemas.microsoft.com/office/drawing/2014/main" id="{62AE244A-A1E7-CAD9-ADFD-C38BEE22FB1D}"/>
              </a:ext>
            </a:extLst>
          </p:cNvPr>
          <p:cNvSpPr/>
          <p:nvPr/>
        </p:nvSpPr>
        <p:spPr>
          <a:xfrm>
            <a:off x="-1278690" y="3737285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73;p30">
            <a:extLst>
              <a:ext uri="{FF2B5EF4-FFF2-40B4-BE49-F238E27FC236}">
                <a16:creationId xmlns:a16="http://schemas.microsoft.com/office/drawing/2014/main" id="{18972C21-C427-454E-84BF-38EAF8837875}"/>
              </a:ext>
            </a:extLst>
          </p:cNvPr>
          <p:cNvSpPr/>
          <p:nvPr/>
        </p:nvSpPr>
        <p:spPr>
          <a:xfrm>
            <a:off x="-1617031" y="3477873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7" name="Google Shape;574;p30">
            <a:extLst>
              <a:ext uri="{FF2B5EF4-FFF2-40B4-BE49-F238E27FC236}">
                <a16:creationId xmlns:a16="http://schemas.microsoft.com/office/drawing/2014/main" id="{2258E275-C645-7BCF-0F7D-66DD0311370E}"/>
              </a:ext>
            </a:extLst>
          </p:cNvPr>
          <p:cNvSpPr/>
          <p:nvPr/>
        </p:nvSpPr>
        <p:spPr>
          <a:xfrm>
            <a:off x="-1714449" y="3464981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75;p30">
            <a:extLst>
              <a:ext uri="{FF2B5EF4-FFF2-40B4-BE49-F238E27FC236}">
                <a16:creationId xmlns:a16="http://schemas.microsoft.com/office/drawing/2014/main" id="{3BADCBDA-D613-E7EA-4A0F-A29AF0C65898}"/>
              </a:ext>
            </a:extLst>
          </p:cNvPr>
          <p:cNvSpPr/>
          <p:nvPr/>
        </p:nvSpPr>
        <p:spPr>
          <a:xfrm>
            <a:off x="3834990" y="565176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6;p30">
            <a:extLst>
              <a:ext uri="{FF2B5EF4-FFF2-40B4-BE49-F238E27FC236}">
                <a16:creationId xmlns:a16="http://schemas.microsoft.com/office/drawing/2014/main" id="{703B5625-3C45-83B2-7238-2C05E4544714}"/>
              </a:ext>
            </a:extLst>
          </p:cNvPr>
          <p:cNvSpPr>
            <a:spLocks/>
          </p:cNvSpPr>
          <p:nvPr/>
        </p:nvSpPr>
        <p:spPr>
          <a:xfrm>
            <a:off x="3632319" y="6912088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7;p30">
            <a:extLst>
              <a:ext uri="{FF2B5EF4-FFF2-40B4-BE49-F238E27FC236}">
                <a16:creationId xmlns:a16="http://schemas.microsoft.com/office/drawing/2014/main" id="{5B9335AB-5E78-671D-1D4F-6396940AB34B}"/>
              </a:ext>
            </a:extLst>
          </p:cNvPr>
          <p:cNvSpPr/>
          <p:nvPr/>
        </p:nvSpPr>
        <p:spPr>
          <a:xfrm>
            <a:off x="4329233" y="603614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8;p30">
            <a:extLst>
              <a:ext uri="{FF2B5EF4-FFF2-40B4-BE49-F238E27FC236}">
                <a16:creationId xmlns:a16="http://schemas.microsoft.com/office/drawing/2014/main" id="{3EC1BA70-3FD7-7CC5-D837-6718D080CF63}"/>
              </a:ext>
            </a:extLst>
          </p:cNvPr>
          <p:cNvSpPr/>
          <p:nvPr/>
        </p:nvSpPr>
        <p:spPr>
          <a:xfrm>
            <a:off x="3984780" y="5784165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79;p30">
            <a:extLst>
              <a:ext uri="{FF2B5EF4-FFF2-40B4-BE49-F238E27FC236}">
                <a16:creationId xmlns:a16="http://schemas.microsoft.com/office/drawing/2014/main" id="{B00D00B6-427A-6422-0D42-12C710FA077A}"/>
              </a:ext>
            </a:extLst>
          </p:cNvPr>
          <p:cNvSpPr/>
          <p:nvPr/>
        </p:nvSpPr>
        <p:spPr>
          <a:xfrm>
            <a:off x="3893473" y="576384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80;p30">
            <a:extLst>
              <a:ext uri="{FF2B5EF4-FFF2-40B4-BE49-F238E27FC236}">
                <a16:creationId xmlns:a16="http://schemas.microsoft.com/office/drawing/2014/main" id="{11475A29-1163-EBA6-C131-2EAABDDF3341}"/>
              </a:ext>
            </a:extLst>
          </p:cNvPr>
          <p:cNvSpPr/>
          <p:nvPr/>
        </p:nvSpPr>
        <p:spPr>
          <a:xfrm>
            <a:off x="9372755" y="566650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81;p30">
            <a:extLst>
              <a:ext uri="{FF2B5EF4-FFF2-40B4-BE49-F238E27FC236}">
                <a16:creationId xmlns:a16="http://schemas.microsoft.com/office/drawing/2014/main" id="{6339CEA2-6367-227B-5821-DE355CAA06DD}"/>
              </a:ext>
            </a:extLst>
          </p:cNvPr>
          <p:cNvSpPr/>
          <p:nvPr/>
        </p:nvSpPr>
        <p:spPr>
          <a:xfrm>
            <a:off x="9569824" y="4406182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82;p30">
            <a:extLst>
              <a:ext uri="{FF2B5EF4-FFF2-40B4-BE49-F238E27FC236}">
                <a16:creationId xmlns:a16="http://schemas.microsoft.com/office/drawing/2014/main" id="{2033B7B9-DBBA-96AD-10E9-00E778D2819D}"/>
              </a:ext>
            </a:extLst>
          </p:cNvPr>
          <p:cNvSpPr/>
          <p:nvPr/>
        </p:nvSpPr>
        <p:spPr>
          <a:xfrm>
            <a:off x="10069669" y="479056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83;p30">
            <a:extLst>
              <a:ext uri="{FF2B5EF4-FFF2-40B4-BE49-F238E27FC236}">
                <a16:creationId xmlns:a16="http://schemas.microsoft.com/office/drawing/2014/main" id="{39A746AB-829F-21CF-59EB-3A9E9344AF75}"/>
              </a:ext>
            </a:extLst>
          </p:cNvPr>
          <p:cNvSpPr/>
          <p:nvPr/>
        </p:nvSpPr>
        <p:spPr>
          <a:xfrm>
            <a:off x="9726814" y="453858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84;p30">
            <a:extLst>
              <a:ext uri="{FF2B5EF4-FFF2-40B4-BE49-F238E27FC236}">
                <a16:creationId xmlns:a16="http://schemas.microsoft.com/office/drawing/2014/main" id="{B1A31446-821A-DE09-2BBD-9A7E2D315311}"/>
              </a:ext>
            </a:extLst>
          </p:cNvPr>
          <p:cNvSpPr/>
          <p:nvPr/>
        </p:nvSpPr>
        <p:spPr>
          <a:xfrm>
            <a:off x="9635508" y="451826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BB53D1B1-A9B6-A4D8-4027-7DE5AF71ACFC}"/>
              </a:ext>
            </a:extLst>
          </p:cNvPr>
          <p:cNvSpPr txBox="1"/>
          <p:nvPr/>
        </p:nvSpPr>
        <p:spPr>
          <a:xfrm>
            <a:off x="-1585909" y="3647027"/>
            <a:ext cx="6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Ádám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9E7B7EF-6623-6035-5003-37DB93745F54}"/>
              </a:ext>
            </a:extLst>
          </p:cNvPr>
          <p:cNvSpPr txBox="1"/>
          <p:nvPr/>
        </p:nvSpPr>
        <p:spPr>
          <a:xfrm>
            <a:off x="4006674" y="5943367"/>
            <a:ext cx="71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Bence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1D643F18-3FBD-CE04-F6B4-397209A22B06}"/>
              </a:ext>
            </a:extLst>
          </p:cNvPr>
          <p:cNvSpPr txBox="1"/>
          <p:nvPr/>
        </p:nvSpPr>
        <p:spPr>
          <a:xfrm>
            <a:off x="9778277" y="4697784"/>
            <a:ext cx="6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Máté</a:t>
            </a:r>
          </a:p>
        </p:txBody>
      </p:sp>
      <p:sp>
        <p:nvSpPr>
          <p:cNvPr id="39" name="Google Shape;419;p28">
            <a:extLst>
              <a:ext uri="{FF2B5EF4-FFF2-40B4-BE49-F238E27FC236}">
                <a16:creationId xmlns:a16="http://schemas.microsoft.com/office/drawing/2014/main" id="{5C073C0B-0EA5-99FD-BF67-203F7A602F93}"/>
              </a:ext>
            </a:extLst>
          </p:cNvPr>
          <p:cNvSpPr/>
          <p:nvPr/>
        </p:nvSpPr>
        <p:spPr>
          <a:xfrm>
            <a:off x="9613581" y="1706830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0;p28">
            <a:extLst>
              <a:ext uri="{FF2B5EF4-FFF2-40B4-BE49-F238E27FC236}">
                <a16:creationId xmlns:a16="http://schemas.microsoft.com/office/drawing/2014/main" id="{EEB81F0C-8795-323E-3EA5-385B229DE6A3}"/>
              </a:ext>
            </a:extLst>
          </p:cNvPr>
          <p:cNvSpPr/>
          <p:nvPr/>
        </p:nvSpPr>
        <p:spPr>
          <a:xfrm>
            <a:off x="9741943" y="1838987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" name="Google Shape;421;p28">
            <a:extLst>
              <a:ext uri="{FF2B5EF4-FFF2-40B4-BE49-F238E27FC236}">
                <a16:creationId xmlns:a16="http://schemas.microsoft.com/office/drawing/2014/main" id="{25F08A9F-F9D2-89A1-1AD6-6046C46E2236}"/>
              </a:ext>
            </a:extLst>
          </p:cNvPr>
          <p:cNvSpPr/>
          <p:nvPr/>
        </p:nvSpPr>
        <p:spPr>
          <a:xfrm>
            <a:off x="9372755" y="3433935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" name="Google Shape;422;p28">
            <a:extLst>
              <a:ext uri="{FF2B5EF4-FFF2-40B4-BE49-F238E27FC236}">
                <a16:creationId xmlns:a16="http://schemas.microsoft.com/office/drawing/2014/main" id="{E6FD74E3-07C4-87C5-95F5-38247BC7BC65}"/>
              </a:ext>
            </a:extLst>
          </p:cNvPr>
          <p:cNvSpPr/>
          <p:nvPr/>
        </p:nvSpPr>
        <p:spPr>
          <a:xfrm>
            <a:off x="9741943" y="1838987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23;p28">
            <a:extLst>
              <a:ext uri="{FF2B5EF4-FFF2-40B4-BE49-F238E27FC236}">
                <a16:creationId xmlns:a16="http://schemas.microsoft.com/office/drawing/2014/main" id="{F75935A8-25DA-E938-CFCC-901F41C803E4}"/>
              </a:ext>
            </a:extLst>
          </p:cNvPr>
          <p:cNvSpPr/>
          <p:nvPr/>
        </p:nvSpPr>
        <p:spPr>
          <a:xfrm>
            <a:off x="9880460" y="2039788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24;p28">
            <a:extLst>
              <a:ext uri="{FF2B5EF4-FFF2-40B4-BE49-F238E27FC236}">
                <a16:creationId xmlns:a16="http://schemas.microsoft.com/office/drawing/2014/main" id="{04ECAEFC-60FC-35B8-3FB4-EA15DB349707}"/>
              </a:ext>
            </a:extLst>
          </p:cNvPr>
          <p:cNvSpPr/>
          <p:nvPr/>
        </p:nvSpPr>
        <p:spPr>
          <a:xfrm>
            <a:off x="9957984" y="2131293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25;p28">
            <a:extLst>
              <a:ext uri="{FF2B5EF4-FFF2-40B4-BE49-F238E27FC236}">
                <a16:creationId xmlns:a16="http://schemas.microsoft.com/office/drawing/2014/main" id="{A5457F2E-EABE-2D47-BF08-934EA2885EDA}"/>
              </a:ext>
            </a:extLst>
          </p:cNvPr>
          <p:cNvSpPr/>
          <p:nvPr/>
        </p:nvSpPr>
        <p:spPr>
          <a:xfrm>
            <a:off x="10237570" y="2832807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26;p28">
            <a:extLst>
              <a:ext uri="{FF2B5EF4-FFF2-40B4-BE49-F238E27FC236}">
                <a16:creationId xmlns:a16="http://schemas.microsoft.com/office/drawing/2014/main" id="{41EDD5C2-D91E-2B30-A719-D96C8EC651CE}"/>
              </a:ext>
            </a:extLst>
          </p:cNvPr>
          <p:cNvSpPr/>
          <p:nvPr/>
        </p:nvSpPr>
        <p:spPr>
          <a:xfrm>
            <a:off x="10297303" y="2907781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7" name="Google Shape;427;p28">
            <a:extLst>
              <a:ext uri="{FF2B5EF4-FFF2-40B4-BE49-F238E27FC236}">
                <a16:creationId xmlns:a16="http://schemas.microsoft.com/office/drawing/2014/main" id="{CCC1A2EA-8818-5D2E-A43F-3AE866FBD04A}"/>
              </a:ext>
            </a:extLst>
          </p:cNvPr>
          <p:cNvSpPr/>
          <p:nvPr/>
        </p:nvSpPr>
        <p:spPr>
          <a:xfrm>
            <a:off x="10297303" y="3008181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8" name="Google Shape;428;p28">
            <a:extLst>
              <a:ext uri="{FF2B5EF4-FFF2-40B4-BE49-F238E27FC236}">
                <a16:creationId xmlns:a16="http://schemas.microsoft.com/office/drawing/2014/main" id="{8BE6A507-ADBF-1D9F-4C6C-A4FAC8621D2B}"/>
              </a:ext>
            </a:extLst>
          </p:cNvPr>
          <p:cNvSpPr/>
          <p:nvPr/>
        </p:nvSpPr>
        <p:spPr>
          <a:xfrm>
            <a:off x="9917317" y="2832807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0;p28">
            <a:extLst>
              <a:ext uri="{FF2B5EF4-FFF2-40B4-BE49-F238E27FC236}">
                <a16:creationId xmlns:a16="http://schemas.microsoft.com/office/drawing/2014/main" id="{A31DDFC2-77DD-1D9C-F921-CA82AF5B0DD4}"/>
              </a:ext>
            </a:extLst>
          </p:cNvPr>
          <p:cNvSpPr/>
          <p:nvPr/>
        </p:nvSpPr>
        <p:spPr>
          <a:xfrm>
            <a:off x="10420580" y="2590079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31;p28">
            <a:extLst>
              <a:ext uri="{FF2B5EF4-FFF2-40B4-BE49-F238E27FC236}">
                <a16:creationId xmlns:a16="http://schemas.microsoft.com/office/drawing/2014/main" id="{D292E97C-E8E1-493E-B2AD-05D18681662F}"/>
              </a:ext>
            </a:extLst>
          </p:cNvPr>
          <p:cNvSpPr/>
          <p:nvPr/>
        </p:nvSpPr>
        <p:spPr>
          <a:xfrm>
            <a:off x="10420580" y="2398173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32;p28">
            <a:extLst>
              <a:ext uri="{FF2B5EF4-FFF2-40B4-BE49-F238E27FC236}">
                <a16:creationId xmlns:a16="http://schemas.microsoft.com/office/drawing/2014/main" id="{2471E190-34EF-9F71-D524-B9DC49614313}"/>
              </a:ext>
            </a:extLst>
          </p:cNvPr>
          <p:cNvSpPr/>
          <p:nvPr/>
        </p:nvSpPr>
        <p:spPr>
          <a:xfrm>
            <a:off x="11124643" y="2399448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3;p28">
            <a:extLst>
              <a:ext uri="{FF2B5EF4-FFF2-40B4-BE49-F238E27FC236}">
                <a16:creationId xmlns:a16="http://schemas.microsoft.com/office/drawing/2014/main" id="{F0FA0FAE-F99A-09BE-5DB9-A2BF8ECF1391}"/>
              </a:ext>
            </a:extLst>
          </p:cNvPr>
          <p:cNvSpPr/>
          <p:nvPr/>
        </p:nvSpPr>
        <p:spPr>
          <a:xfrm>
            <a:off x="11316534" y="2479507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34;p28">
            <a:extLst>
              <a:ext uri="{FF2B5EF4-FFF2-40B4-BE49-F238E27FC236}">
                <a16:creationId xmlns:a16="http://schemas.microsoft.com/office/drawing/2014/main" id="{843895A9-CBC9-0570-320F-BF5CB1E1C0A1}"/>
              </a:ext>
            </a:extLst>
          </p:cNvPr>
          <p:cNvSpPr/>
          <p:nvPr/>
        </p:nvSpPr>
        <p:spPr>
          <a:xfrm>
            <a:off x="11405489" y="2512554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54" name="Google Shape;435;p28">
            <a:extLst>
              <a:ext uri="{FF2B5EF4-FFF2-40B4-BE49-F238E27FC236}">
                <a16:creationId xmlns:a16="http://schemas.microsoft.com/office/drawing/2014/main" id="{F110FE67-EB6D-96C4-25A3-A36C67A1FAAF}"/>
              </a:ext>
            </a:extLst>
          </p:cNvPr>
          <p:cNvSpPr/>
          <p:nvPr/>
        </p:nvSpPr>
        <p:spPr>
          <a:xfrm>
            <a:off x="11641872" y="2661242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55" name="Google Shape;436;p28">
            <a:extLst>
              <a:ext uri="{FF2B5EF4-FFF2-40B4-BE49-F238E27FC236}">
                <a16:creationId xmlns:a16="http://schemas.microsoft.com/office/drawing/2014/main" id="{5B28986E-37BA-73BE-EA84-3131B560F1E5}"/>
              </a:ext>
            </a:extLst>
          </p:cNvPr>
          <p:cNvSpPr/>
          <p:nvPr/>
        </p:nvSpPr>
        <p:spPr>
          <a:xfrm>
            <a:off x="11594859" y="664723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37;p28">
            <a:extLst>
              <a:ext uri="{FF2B5EF4-FFF2-40B4-BE49-F238E27FC236}">
                <a16:creationId xmlns:a16="http://schemas.microsoft.com/office/drawing/2014/main" id="{0060FE6E-B548-B63D-B2D5-9246FAC590B6}"/>
              </a:ext>
            </a:extLst>
          </p:cNvPr>
          <p:cNvSpPr/>
          <p:nvPr/>
        </p:nvSpPr>
        <p:spPr>
          <a:xfrm>
            <a:off x="11713051" y="808326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38;p28">
            <a:extLst>
              <a:ext uri="{FF2B5EF4-FFF2-40B4-BE49-F238E27FC236}">
                <a16:creationId xmlns:a16="http://schemas.microsoft.com/office/drawing/2014/main" id="{E3F3C945-7B2A-D7F3-3887-CCCD08AC7071}"/>
              </a:ext>
            </a:extLst>
          </p:cNvPr>
          <p:cNvSpPr/>
          <p:nvPr/>
        </p:nvSpPr>
        <p:spPr>
          <a:xfrm>
            <a:off x="12250620" y="2384192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39;p28">
            <a:extLst>
              <a:ext uri="{FF2B5EF4-FFF2-40B4-BE49-F238E27FC236}">
                <a16:creationId xmlns:a16="http://schemas.microsoft.com/office/drawing/2014/main" id="{5275D644-FFB7-E814-0B6A-92D4E60A8236}"/>
              </a:ext>
            </a:extLst>
          </p:cNvPr>
          <p:cNvSpPr/>
          <p:nvPr/>
        </p:nvSpPr>
        <p:spPr>
          <a:xfrm>
            <a:off x="12314163" y="1028178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40;p28">
            <a:extLst>
              <a:ext uri="{FF2B5EF4-FFF2-40B4-BE49-F238E27FC236}">
                <a16:creationId xmlns:a16="http://schemas.microsoft.com/office/drawing/2014/main" id="{2AC719E4-0810-BF0F-2680-5077AABE479B}"/>
              </a:ext>
            </a:extLst>
          </p:cNvPr>
          <p:cNvSpPr/>
          <p:nvPr/>
        </p:nvSpPr>
        <p:spPr>
          <a:xfrm>
            <a:off x="11843948" y="1129854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41;p28">
            <a:extLst>
              <a:ext uri="{FF2B5EF4-FFF2-40B4-BE49-F238E27FC236}">
                <a16:creationId xmlns:a16="http://schemas.microsoft.com/office/drawing/2014/main" id="{D0B0EF8E-472B-D6D5-03CE-C0A41C2BB6B2}"/>
              </a:ext>
            </a:extLst>
          </p:cNvPr>
          <p:cNvSpPr/>
          <p:nvPr/>
        </p:nvSpPr>
        <p:spPr>
          <a:xfrm>
            <a:off x="11962139" y="1537801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08;p28">
            <a:extLst>
              <a:ext uri="{FF2B5EF4-FFF2-40B4-BE49-F238E27FC236}">
                <a16:creationId xmlns:a16="http://schemas.microsoft.com/office/drawing/2014/main" id="{6EFE57F7-3978-86F8-3D85-7DFF3E5BEC8B}"/>
              </a:ext>
            </a:extLst>
          </p:cNvPr>
          <p:cNvSpPr/>
          <p:nvPr/>
        </p:nvSpPr>
        <p:spPr>
          <a:xfrm>
            <a:off x="-4210153" y="1503429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0" name="Google Shape;402;p28">
            <a:extLst>
              <a:ext uri="{FF2B5EF4-FFF2-40B4-BE49-F238E27FC236}">
                <a16:creationId xmlns:a16="http://schemas.microsoft.com/office/drawing/2014/main" id="{AAD6D17E-CC01-6B58-21E7-963BE9237BE2}"/>
              </a:ext>
            </a:extLst>
          </p:cNvPr>
          <p:cNvSpPr/>
          <p:nvPr/>
        </p:nvSpPr>
        <p:spPr>
          <a:xfrm>
            <a:off x="-3607190" y="1490535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1" name="Google Shape;402;p28">
            <a:extLst>
              <a:ext uri="{FF2B5EF4-FFF2-40B4-BE49-F238E27FC236}">
                <a16:creationId xmlns:a16="http://schemas.microsoft.com/office/drawing/2014/main" id="{1D70D287-6BAD-CCB1-813F-440D46ED7442}"/>
              </a:ext>
            </a:extLst>
          </p:cNvPr>
          <p:cNvSpPr/>
          <p:nvPr/>
        </p:nvSpPr>
        <p:spPr>
          <a:xfrm>
            <a:off x="-3609864" y="2672553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408;p28">
            <a:extLst>
              <a:ext uri="{FF2B5EF4-FFF2-40B4-BE49-F238E27FC236}">
                <a16:creationId xmlns:a16="http://schemas.microsoft.com/office/drawing/2014/main" id="{00DD57B7-9C31-8505-6ED1-8C75A0E2EE88}"/>
              </a:ext>
            </a:extLst>
          </p:cNvPr>
          <p:cNvSpPr/>
          <p:nvPr/>
        </p:nvSpPr>
        <p:spPr>
          <a:xfrm>
            <a:off x="-4219355" y="2637986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402;p28">
            <a:extLst>
              <a:ext uri="{FF2B5EF4-FFF2-40B4-BE49-F238E27FC236}">
                <a16:creationId xmlns:a16="http://schemas.microsoft.com/office/drawing/2014/main" id="{60D69DFC-A129-33F7-BB5B-316AC0977FAF}"/>
              </a:ext>
            </a:extLst>
          </p:cNvPr>
          <p:cNvSpPr/>
          <p:nvPr/>
        </p:nvSpPr>
        <p:spPr>
          <a:xfrm>
            <a:off x="-3534468" y="246171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404;p28">
            <a:extLst>
              <a:ext uri="{FF2B5EF4-FFF2-40B4-BE49-F238E27FC236}">
                <a16:creationId xmlns:a16="http://schemas.microsoft.com/office/drawing/2014/main" id="{3D29D4F0-AECA-1846-41AE-944B6BF01FEC}"/>
              </a:ext>
            </a:extLst>
          </p:cNvPr>
          <p:cNvSpPr txBox="1">
            <a:spLocks/>
          </p:cNvSpPr>
          <p:nvPr/>
        </p:nvSpPr>
        <p:spPr>
          <a:xfrm>
            <a:off x="-3489024" y="314792"/>
            <a:ext cx="7834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hu-HU" sz="1600">
                <a:solidFill>
                  <a:schemeClr val="dk1"/>
                </a:solidFill>
              </a:rPr>
              <a:t>Bence</a:t>
            </a:r>
            <a:endParaRPr lang="hu-HU" sz="1600" dirty="0">
              <a:solidFill>
                <a:schemeClr val="dk1"/>
              </a:solidFill>
            </a:endParaRPr>
          </a:p>
        </p:txBody>
      </p:sp>
      <p:sp>
        <p:nvSpPr>
          <p:cNvPr id="215" name="Google Shape;405;p28">
            <a:extLst>
              <a:ext uri="{FF2B5EF4-FFF2-40B4-BE49-F238E27FC236}">
                <a16:creationId xmlns:a16="http://schemas.microsoft.com/office/drawing/2014/main" id="{A5364915-5730-5397-08A9-D6D507353A1E}"/>
              </a:ext>
            </a:extLst>
          </p:cNvPr>
          <p:cNvSpPr txBox="1">
            <a:spLocks/>
          </p:cNvSpPr>
          <p:nvPr/>
        </p:nvSpPr>
        <p:spPr>
          <a:xfrm>
            <a:off x="-3589594" y="2806271"/>
            <a:ext cx="682967" cy="32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hu-HU" sz="1600">
                <a:solidFill>
                  <a:schemeClr val="dk1"/>
                </a:solidFill>
              </a:rPr>
              <a:t>Máté</a:t>
            </a:r>
            <a:endParaRPr lang="hu-HU" sz="1600" dirty="0">
              <a:solidFill>
                <a:schemeClr val="dk1"/>
              </a:solidFill>
            </a:endParaRPr>
          </a:p>
        </p:txBody>
      </p:sp>
      <p:sp>
        <p:nvSpPr>
          <p:cNvPr id="216" name="Google Shape;406;p28">
            <a:extLst>
              <a:ext uri="{FF2B5EF4-FFF2-40B4-BE49-F238E27FC236}">
                <a16:creationId xmlns:a16="http://schemas.microsoft.com/office/drawing/2014/main" id="{F88F8D25-0143-A67A-EBBF-566A6815C5FA}"/>
              </a:ext>
            </a:extLst>
          </p:cNvPr>
          <p:cNvSpPr txBox="1">
            <a:spLocks/>
          </p:cNvSpPr>
          <p:nvPr/>
        </p:nvSpPr>
        <p:spPr>
          <a:xfrm>
            <a:off x="-3561981" y="1554587"/>
            <a:ext cx="773392" cy="3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hu-HU" sz="1600">
                <a:solidFill>
                  <a:schemeClr val="dk1"/>
                </a:solidFill>
              </a:rPr>
              <a:t>Ádám</a:t>
            </a:r>
            <a:endParaRPr lang="hu-HU" sz="1600" dirty="0">
              <a:solidFill>
                <a:schemeClr val="dk1"/>
              </a:solidFill>
            </a:endParaRPr>
          </a:p>
        </p:txBody>
      </p:sp>
      <p:sp>
        <p:nvSpPr>
          <p:cNvPr id="217" name="Google Shape;408;p28">
            <a:extLst>
              <a:ext uri="{FF2B5EF4-FFF2-40B4-BE49-F238E27FC236}">
                <a16:creationId xmlns:a16="http://schemas.microsoft.com/office/drawing/2014/main" id="{A37AC11B-B7D4-09B8-EAB4-1BA3B68FF6E0}"/>
              </a:ext>
            </a:extLst>
          </p:cNvPr>
          <p:cNvSpPr/>
          <p:nvPr/>
        </p:nvSpPr>
        <p:spPr>
          <a:xfrm>
            <a:off x="-4150496" y="230512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8" name="Google Shape;410;p28">
            <a:extLst>
              <a:ext uri="{FF2B5EF4-FFF2-40B4-BE49-F238E27FC236}">
                <a16:creationId xmlns:a16="http://schemas.microsoft.com/office/drawing/2014/main" id="{061E0374-F248-3628-4897-9EB4D35943BA}"/>
              </a:ext>
            </a:extLst>
          </p:cNvPr>
          <p:cNvSpPr/>
          <p:nvPr/>
        </p:nvSpPr>
        <p:spPr>
          <a:xfrm>
            <a:off x="-4027754" y="349410"/>
            <a:ext cx="287357" cy="28583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39" name="Google Shape;412;p28">
            <a:extLst>
              <a:ext uri="{FF2B5EF4-FFF2-40B4-BE49-F238E27FC236}">
                <a16:creationId xmlns:a16="http://schemas.microsoft.com/office/drawing/2014/main" id="{EA516A40-05B2-B838-CA3D-DEE1496E1215}"/>
              </a:ext>
            </a:extLst>
          </p:cNvPr>
          <p:cNvGrpSpPr/>
          <p:nvPr/>
        </p:nvGrpSpPr>
        <p:grpSpPr>
          <a:xfrm rot="10800000" flipH="1">
            <a:off x="-4142005" y="1656760"/>
            <a:ext cx="400370" cy="216966"/>
            <a:chOff x="1319675" y="779200"/>
            <a:chExt cx="2343875" cy="1270175"/>
          </a:xfrm>
        </p:grpSpPr>
        <p:sp>
          <p:nvSpPr>
            <p:cNvPr id="240" name="Google Shape;413;p28">
              <a:extLst>
                <a:ext uri="{FF2B5EF4-FFF2-40B4-BE49-F238E27FC236}">
                  <a16:creationId xmlns:a16="http://schemas.microsoft.com/office/drawing/2014/main" id="{EF729996-B837-6AEB-F8C2-938D0BE213B8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414;p28">
              <a:extLst>
                <a:ext uri="{FF2B5EF4-FFF2-40B4-BE49-F238E27FC236}">
                  <a16:creationId xmlns:a16="http://schemas.microsoft.com/office/drawing/2014/main" id="{DDD2C38D-734A-B6D8-1C8A-6010EF7AD510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415;p28">
              <a:extLst>
                <a:ext uri="{FF2B5EF4-FFF2-40B4-BE49-F238E27FC236}">
                  <a16:creationId xmlns:a16="http://schemas.microsoft.com/office/drawing/2014/main" id="{FB94E706-0994-CA83-88E3-488B92F6EDB0}"/>
                </a:ext>
              </a:extLst>
            </p:cNvPr>
            <p:cNvSpPr/>
            <p:nvPr/>
          </p:nvSpPr>
          <p:spPr>
            <a:xfrm>
              <a:off x="2945898" y="915950"/>
              <a:ext cx="717652" cy="996652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3" name="Google Shape;416;p28">
            <a:extLst>
              <a:ext uri="{FF2B5EF4-FFF2-40B4-BE49-F238E27FC236}">
                <a16:creationId xmlns:a16="http://schemas.microsoft.com/office/drawing/2014/main" id="{C9E50C82-6BAC-A2EE-0EBF-A1DDE4D2B346}"/>
              </a:ext>
            </a:extLst>
          </p:cNvPr>
          <p:cNvGrpSpPr/>
          <p:nvPr/>
        </p:nvGrpSpPr>
        <p:grpSpPr>
          <a:xfrm>
            <a:off x="-4150496" y="2769429"/>
            <a:ext cx="386890" cy="238349"/>
            <a:chOff x="1319675" y="2389025"/>
            <a:chExt cx="2224000" cy="1370125"/>
          </a:xfrm>
        </p:grpSpPr>
        <p:sp>
          <p:nvSpPr>
            <p:cNvPr id="244" name="Google Shape;417;p28">
              <a:extLst>
                <a:ext uri="{FF2B5EF4-FFF2-40B4-BE49-F238E27FC236}">
                  <a16:creationId xmlns:a16="http://schemas.microsoft.com/office/drawing/2014/main" id="{12BA8CF1-E7A2-EE6A-9DF0-736AE4B4E2F1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418;p28">
              <a:extLst>
                <a:ext uri="{FF2B5EF4-FFF2-40B4-BE49-F238E27FC236}">
                  <a16:creationId xmlns:a16="http://schemas.microsoft.com/office/drawing/2014/main" id="{F6534442-5EDC-AE69-0AA4-D1A9BED80D93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6" name="Szövegdoboz 245">
            <a:extLst>
              <a:ext uri="{FF2B5EF4-FFF2-40B4-BE49-F238E27FC236}">
                <a16:creationId xmlns:a16="http://schemas.microsoft.com/office/drawing/2014/main" id="{6636E985-5434-9AE5-9361-E66CE037EFFF}"/>
              </a:ext>
            </a:extLst>
          </p:cNvPr>
          <p:cNvSpPr txBox="1"/>
          <p:nvPr/>
        </p:nvSpPr>
        <p:spPr>
          <a:xfrm>
            <a:off x="-2727724" y="201931"/>
            <a:ext cx="14084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CSS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Dokumentáció</a:t>
            </a:r>
          </a:p>
        </p:txBody>
      </p:sp>
      <p:sp>
        <p:nvSpPr>
          <p:cNvPr id="248" name="Szövegdoboz 247">
            <a:extLst>
              <a:ext uri="{FF2B5EF4-FFF2-40B4-BE49-F238E27FC236}">
                <a16:creationId xmlns:a16="http://schemas.microsoft.com/office/drawing/2014/main" id="{93FFAB0B-68C3-EC6B-7438-81F504F93C0C}"/>
              </a:ext>
            </a:extLst>
          </p:cNvPr>
          <p:cNvSpPr txBox="1"/>
          <p:nvPr/>
        </p:nvSpPr>
        <p:spPr>
          <a:xfrm>
            <a:off x="-2785241" y="1435990"/>
            <a:ext cx="22012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Java-</a:t>
            </a:r>
            <a:r>
              <a:rPr lang="hu-HU" sz="1100" dirty="0" err="1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Javascript</a:t>
            </a:r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Saját weboldalrész elkészítése</a:t>
            </a:r>
          </a:p>
        </p:txBody>
      </p:sp>
      <p:sp>
        <p:nvSpPr>
          <p:cNvPr id="258" name="Szövegdoboz 257">
            <a:extLst>
              <a:ext uri="{FF2B5EF4-FFF2-40B4-BE49-F238E27FC236}">
                <a16:creationId xmlns:a16="http://schemas.microsoft.com/office/drawing/2014/main" id="{4C7EAE81-3A11-F4F0-DD65-7491BC94EFFB}"/>
              </a:ext>
            </a:extLst>
          </p:cNvPr>
          <p:cNvSpPr txBox="1"/>
          <p:nvPr/>
        </p:nvSpPr>
        <p:spPr>
          <a:xfrm>
            <a:off x="-2793585" y="2637986"/>
            <a:ext cx="215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C++, C#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Saját weboldalrész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2858746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8;p28">
            <a:extLst>
              <a:ext uri="{FF2B5EF4-FFF2-40B4-BE49-F238E27FC236}">
                <a16:creationId xmlns:a16="http://schemas.microsoft.com/office/drawing/2014/main" id="{1D72120F-7E91-0222-0FFE-1E783866A0BB}"/>
              </a:ext>
            </a:extLst>
          </p:cNvPr>
          <p:cNvSpPr/>
          <p:nvPr/>
        </p:nvSpPr>
        <p:spPr>
          <a:xfrm>
            <a:off x="717484" y="2518174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402;p28">
            <a:extLst>
              <a:ext uri="{FF2B5EF4-FFF2-40B4-BE49-F238E27FC236}">
                <a16:creationId xmlns:a16="http://schemas.microsoft.com/office/drawing/2014/main" id="{7CAC6A71-E319-1A23-65FD-75356FBA3B74}"/>
              </a:ext>
            </a:extLst>
          </p:cNvPr>
          <p:cNvSpPr/>
          <p:nvPr/>
        </p:nvSpPr>
        <p:spPr>
          <a:xfrm>
            <a:off x="1320447" y="2505280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402;p28">
            <a:extLst>
              <a:ext uri="{FF2B5EF4-FFF2-40B4-BE49-F238E27FC236}">
                <a16:creationId xmlns:a16="http://schemas.microsoft.com/office/drawing/2014/main" id="{3A2A7570-BFA0-C42E-5CD4-F529AA4EF2DF}"/>
              </a:ext>
            </a:extLst>
          </p:cNvPr>
          <p:cNvSpPr/>
          <p:nvPr/>
        </p:nvSpPr>
        <p:spPr>
          <a:xfrm>
            <a:off x="1329688" y="3230292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3" name="Google Shape;408;p28">
            <a:extLst>
              <a:ext uri="{FF2B5EF4-FFF2-40B4-BE49-F238E27FC236}">
                <a16:creationId xmlns:a16="http://schemas.microsoft.com/office/drawing/2014/main" id="{951D2420-346E-C438-0237-0BF45875B087}"/>
              </a:ext>
            </a:extLst>
          </p:cNvPr>
          <p:cNvSpPr/>
          <p:nvPr/>
        </p:nvSpPr>
        <p:spPr>
          <a:xfrm>
            <a:off x="720197" y="3195725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776467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81669" y="1845088"/>
            <a:ext cx="783487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1"/>
                </a:solidFill>
              </a:rPr>
              <a:t>Bence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9958" y="3364010"/>
            <a:ext cx="682967" cy="322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1"/>
                </a:solidFill>
              </a:rPr>
              <a:t>Máté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65656" y="2569332"/>
            <a:ext cx="773392" cy="3814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1"/>
                </a:solidFill>
              </a:rPr>
              <a:t>Ádám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720197" y="1760808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842939" y="1879706"/>
            <a:ext cx="287357" cy="28583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785632" y="2671505"/>
            <a:ext cx="400370" cy="21696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898" y="915950"/>
              <a:ext cx="717652" cy="996652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789056" y="3327168"/>
            <a:ext cx="386890" cy="238349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7;p23">
            <a:extLst>
              <a:ext uri="{FF2B5EF4-FFF2-40B4-BE49-F238E27FC236}">
                <a16:creationId xmlns:a16="http://schemas.microsoft.com/office/drawing/2014/main" id="{F8649E60-DCF4-9F4F-3C59-3D3D86D1A21A}"/>
              </a:ext>
            </a:extLst>
          </p:cNvPr>
          <p:cNvSpPr txBox="1">
            <a:spLocks/>
          </p:cNvSpPr>
          <p:nvPr/>
        </p:nvSpPr>
        <p:spPr>
          <a:xfrm>
            <a:off x="216735" y="699730"/>
            <a:ext cx="1928702" cy="310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 feladatok kiosztása</a:t>
            </a:r>
          </a:p>
        </p:txBody>
      </p:sp>
      <p:sp>
        <p:nvSpPr>
          <p:cNvPr id="5" name="Google Shape;228;p23">
            <a:extLst>
              <a:ext uri="{FF2B5EF4-FFF2-40B4-BE49-F238E27FC236}">
                <a16:creationId xmlns:a16="http://schemas.microsoft.com/office/drawing/2014/main" id="{12D761AA-CDCB-96DA-5A6D-B2128AEB6E88}"/>
              </a:ext>
            </a:extLst>
          </p:cNvPr>
          <p:cNvSpPr txBox="1">
            <a:spLocks/>
          </p:cNvSpPr>
          <p:nvPr/>
        </p:nvSpPr>
        <p:spPr>
          <a:xfrm>
            <a:off x="2145437" y="460472"/>
            <a:ext cx="72797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3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02</a:t>
            </a:r>
          </a:p>
        </p:txBody>
      </p:sp>
      <p:sp>
        <p:nvSpPr>
          <p:cNvPr id="6" name="Google Shape;232;p23">
            <a:extLst>
              <a:ext uri="{FF2B5EF4-FFF2-40B4-BE49-F238E27FC236}">
                <a16:creationId xmlns:a16="http://schemas.microsoft.com/office/drawing/2014/main" id="{BE3C006C-B9FE-41DF-804A-D522DF280F76}"/>
              </a:ext>
            </a:extLst>
          </p:cNvPr>
          <p:cNvSpPr txBox="1">
            <a:spLocks/>
          </p:cNvSpPr>
          <p:nvPr/>
        </p:nvSpPr>
        <p:spPr>
          <a:xfrm>
            <a:off x="138546" y="284018"/>
            <a:ext cx="2020526" cy="513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Munka felosztása</a:t>
            </a:r>
          </a:p>
        </p:txBody>
      </p:sp>
      <p:grpSp>
        <p:nvGrpSpPr>
          <p:cNvPr id="7" name="Google Shape;639;p32">
            <a:extLst>
              <a:ext uri="{FF2B5EF4-FFF2-40B4-BE49-F238E27FC236}">
                <a16:creationId xmlns:a16="http://schemas.microsoft.com/office/drawing/2014/main" id="{FD30BD6F-4B7C-1F8B-C03A-C13BEDC8E8CA}"/>
              </a:ext>
            </a:extLst>
          </p:cNvPr>
          <p:cNvGrpSpPr/>
          <p:nvPr/>
        </p:nvGrpSpPr>
        <p:grpSpPr>
          <a:xfrm>
            <a:off x="2873411" y="357540"/>
            <a:ext cx="638036" cy="639817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8" name="Google Shape;640;p32">
              <a:extLst>
                <a:ext uri="{FF2B5EF4-FFF2-40B4-BE49-F238E27FC236}">
                  <a16:creationId xmlns:a16="http://schemas.microsoft.com/office/drawing/2014/main" id="{2F8296D2-906C-6FB7-26D8-0D0A4C399886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1;p32">
              <a:extLst>
                <a:ext uri="{FF2B5EF4-FFF2-40B4-BE49-F238E27FC236}">
                  <a16:creationId xmlns:a16="http://schemas.microsoft.com/office/drawing/2014/main" id="{DEE9A8ED-0C8D-4DAA-A095-F4E3EF81490E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2;p32">
              <a:extLst>
                <a:ext uri="{FF2B5EF4-FFF2-40B4-BE49-F238E27FC236}">
                  <a16:creationId xmlns:a16="http://schemas.microsoft.com/office/drawing/2014/main" id="{8D71E3DB-0C6F-E240-9670-F7726A9000A9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55A3662-ECC3-DBB9-2793-A6EE79282228}"/>
              </a:ext>
            </a:extLst>
          </p:cNvPr>
          <p:cNvSpPr txBox="1"/>
          <p:nvPr/>
        </p:nvSpPr>
        <p:spPr>
          <a:xfrm>
            <a:off x="2142969" y="1732227"/>
            <a:ext cx="14084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CSS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Dokumentáció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658DF39-43E3-34FC-B946-58F77F69B2C9}"/>
              </a:ext>
            </a:extLst>
          </p:cNvPr>
          <p:cNvSpPr txBox="1"/>
          <p:nvPr/>
        </p:nvSpPr>
        <p:spPr>
          <a:xfrm>
            <a:off x="2142396" y="2450735"/>
            <a:ext cx="22012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Java-</a:t>
            </a:r>
            <a:r>
              <a:rPr lang="hu-HU" sz="1100" dirty="0" err="1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Javascript</a:t>
            </a:r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Saját weboldalrész elkészítése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67DFB8A-C9E6-63DF-6FAC-31AD6DEC0290}"/>
              </a:ext>
            </a:extLst>
          </p:cNvPr>
          <p:cNvSpPr txBox="1"/>
          <p:nvPr/>
        </p:nvSpPr>
        <p:spPr>
          <a:xfrm>
            <a:off x="2145967" y="3195725"/>
            <a:ext cx="215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C++, C#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Saját weboldalrész elkészítése</a:t>
            </a:r>
          </a:p>
        </p:txBody>
      </p:sp>
      <p:sp>
        <p:nvSpPr>
          <p:cNvPr id="18" name="Google Shape;237;p23">
            <a:extLst>
              <a:ext uri="{FF2B5EF4-FFF2-40B4-BE49-F238E27FC236}">
                <a16:creationId xmlns:a16="http://schemas.microsoft.com/office/drawing/2014/main" id="{8A88F528-CC26-0183-B992-DE2E6517DED1}"/>
              </a:ext>
            </a:extLst>
          </p:cNvPr>
          <p:cNvSpPr/>
          <p:nvPr/>
        </p:nvSpPr>
        <p:spPr>
          <a:xfrm>
            <a:off x="9784582" y="406668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7;p23">
            <a:extLst>
              <a:ext uri="{FF2B5EF4-FFF2-40B4-BE49-F238E27FC236}">
                <a16:creationId xmlns:a16="http://schemas.microsoft.com/office/drawing/2014/main" id="{ADF9ECA1-C5DD-62D7-A0AF-CB8A4212D5A0}"/>
              </a:ext>
            </a:extLst>
          </p:cNvPr>
          <p:cNvSpPr/>
          <p:nvPr/>
        </p:nvSpPr>
        <p:spPr>
          <a:xfrm>
            <a:off x="9777734" y="126191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5;p23">
            <a:extLst>
              <a:ext uri="{FF2B5EF4-FFF2-40B4-BE49-F238E27FC236}">
                <a16:creationId xmlns:a16="http://schemas.microsoft.com/office/drawing/2014/main" id="{9390DF33-FFCA-E64D-10A3-0117121B1B6C}"/>
              </a:ext>
            </a:extLst>
          </p:cNvPr>
          <p:cNvSpPr/>
          <p:nvPr/>
        </p:nvSpPr>
        <p:spPr>
          <a:xfrm>
            <a:off x="9715561" y="216611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56;p23">
            <a:extLst>
              <a:ext uri="{FF2B5EF4-FFF2-40B4-BE49-F238E27FC236}">
                <a16:creationId xmlns:a16="http://schemas.microsoft.com/office/drawing/2014/main" id="{B347CF9C-A0A3-EE90-764B-BFA2F41183D4}"/>
              </a:ext>
            </a:extLst>
          </p:cNvPr>
          <p:cNvSpPr/>
          <p:nvPr/>
        </p:nvSpPr>
        <p:spPr>
          <a:xfrm>
            <a:off x="9693956" y="421422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26" name="Google Shape;249;p23">
            <a:extLst>
              <a:ext uri="{FF2B5EF4-FFF2-40B4-BE49-F238E27FC236}">
                <a16:creationId xmlns:a16="http://schemas.microsoft.com/office/drawing/2014/main" id="{4A3C7972-A304-980A-46E4-59AA8A890663}"/>
              </a:ext>
            </a:extLst>
          </p:cNvPr>
          <p:cNvSpPr/>
          <p:nvPr/>
        </p:nvSpPr>
        <p:spPr>
          <a:xfrm>
            <a:off x="9782008" y="3153644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50;p23">
            <a:extLst>
              <a:ext uri="{FF2B5EF4-FFF2-40B4-BE49-F238E27FC236}">
                <a16:creationId xmlns:a16="http://schemas.microsoft.com/office/drawing/2014/main" id="{47EF46B4-1F12-A6A0-2448-CCE4120DCBFC}"/>
              </a:ext>
            </a:extLst>
          </p:cNvPr>
          <p:cNvSpPr/>
          <p:nvPr/>
        </p:nvSpPr>
        <p:spPr>
          <a:xfrm>
            <a:off x="9755872" y="3254539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51;p23">
            <a:extLst>
              <a:ext uri="{FF2B5EF4-FFF2-40B4-BE49-F238E27FC236}">
                <a16:creationId xmlns:a16="http://schemas.microsoft.com/office/drawing/2014/main" id="{D086FDD1-440E-1084-985D-9A9FF8DBE9CE}"/>
              </a:ext>
            </a:extLst>
          </p:cNvPr>
          <p:cNvSpPr/>
          <p:nvPr/>
        </p:nvSpPr>
        <p:spPr>
          <a:xfrm>
            <a:off x="10077832" y="3153643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52;p23">
            <a:extLst>
              <a:ext uri="{FF2B5EF4-FFF2-40B4-BE49-F238E27FC236}">
                <a16:creationId xmlns:a16="http://schemas.microsoft.com/office/drawing/2014/main" id="{B36C63FC-4A26-3AC9-6B8B-15EEBBD58AD5}"/>
              </a:ext>
            </a:extLst>
          </p:cNvPr>
          <p:cNvSpPr/>
          <p:nvPr/>
        </p:nvSpPr>
        <p:spPr>
          <a:xfrm>
            <a:off x="10051681" y="3254088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53;p23">
            <a:extLst>
              <a:ext uri="{FF2B5EF4-FFF2-40B4-BE49-F238E27FC236}">
                <a16:creationId xmlns:a16="http://schemas.microsoft.com/office/drawing/2014/main" id="{C11278E7-56F2-3610-56C4-0BDE84006F1E}"/>
              </a:ext>
            </a:extLst>
          </p:cNvPr>
          <p:cNvSpPr/>
          <p:nvPr/>
        </p:nvSpPr>
        <p:spPr>
          <a:xfrm>
            <a:off x="9893910" y="3311410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54;p23">
            <a:extLst>
              <a:ext uri="{FF2B5EF4-FFF2-40B4-BE49-F238E27FC236}">
                <a16:creationId xmlns:a16="http://schemas.microsoft.com/office/drawing/2014/main" id="{C5831B98-8B23-50D0-8717-18D54C158719}"/>
              </a:ext>
            </a:extLst>
          </p:cNvPr>
          <p:cNvSpPr/>
          <p:nvPr/>
        </p:nvSpPr>
        <p:spPr>
          <a:xfrm>
            <a:off x="9922805" y="3195374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19;p23">
            <a:extLst>
              <a:ext uri="{FF2B5EF4-FFF2-40B4-BE49-F238E27FC236}">
                <a16:creationId xmlns:a16="http://schemas.microsoft.com/office/drawing/2014/main" id="{97560A7C-8C33-6198-8073-ECCCC8FA650E}"/>
              </a:ext>
            </a:extLst>
          </p:cNvPr>
          <p:cNvSpPr txBox="1">
            <a:spLocks/>
          </p:cNvSpPr>
          <p:nvPr/>
        </p:nvSpPr>
        <p:spPr>
          <a:xfrm>
            <a:off x="10872357" y="69274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munkafolyamatok haladása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3" name="Google Shape;220;p23">
            <a:extLst>
              <a:ext uri="{FF2B5EF4-FFF2-40B4-BE49-F238E27FC236}">
                <a16:creationId xmlns:a16="http://schemas.microsoft.com/office/drawing/2014/main" id="{BE1D624F-83EE-04DE-B65A-C6369F8C652F}"/>
              </a:ext>
            </a:extLst>
          </p:cNvPr>
          <p:cNvSpPr txBox="1">
            <a:spLocks/>
          </p:cNvSpPr>
          <p:nvPr/>
        </p:nvSpPr>
        <p:spPr>
          <a:xfrm>
            <a:off x="9628257" y="47209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34" name="Google Shape;221;p23">
            <a:extLst>
              <a:ext uri="{FF2B5EF4-FFF2-40B4-BE49-F238E27FC236}">
                <a16:creationId xmlns:a16="http://schemas.microsoft.com/office/drawing/2014/main" id="{2F9175F1-D7C2-D82D-C284-665B2361B7B6}"/>
              </a:ext>
            </a:extLst>
          </p:cNvPr>
          <p:cNvSpPr txBox="1">
            <a:spLocks/>
          </p:cNvSpPr>
          <p:nvPr/>
        </p:nvSpPr>
        <p:spPr>
          <a:xfrm>
            <a:off x="10885645" y="2674492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projekt elkészült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5" name="Google Shape;222;p23">
            <a:extLst>
              <a:ext uri="{FF2B5EF4-FFF2-40B4-BE49-F238E27FC236}">
                <a16:creationId xmlns:a16="http://schemas.microsoft.com/office/drawing/2014/main" id="{7FA9B382-C8CB-5839-7AA1-80DE5E82DE8B}"/>
              </a:ext>
            </a:extLst>
          </p:cNvPr>
          <p:cNvSpPr txBox="1">
            <a:spLocks/>
          </p:cNvSpPr>
          <p:nvPr/>
        </p:nvSpPr>
        <p:spPr>
          <a:xfrm>
            <a:off x="9641545" y="24258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05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6" name="Google Shape;223;p23">
            <a:extLst>
              <a:ext uri="{FF2B5EF4-FFF2-40B4-BE49-F238E27FC236}">
                <a16:creationId xmlns:a16="http://schemas.microsoft.com/office/drawing/2014/main" id="{C401F6A6-331F-4480-2554-675763091884}"/>
              </a:ext>
            </a:extLst>
          </p:cNvPr>
          <p:cNvSpPr txBox="1">
            <a:spLocks/>
          </p:cNvSpPr>
          <p:nvPr/>
        </p:nvSpPr>
        <p:spPr>
          <a:xfrm>
            <a:off x="10898933" y="463569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Csapatmunka összegzése, projekt állapota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7" name="Google Shape;224;p23">
            <a:extLst>
              <a:ext uri="{FF2B5EF4-FFF2-40B4-BE49-F238E27FC236}">
                <a16:creationId xmlns:a16="http://schemas.microsoft.com/office/drawing/2014/main" id="{32FE8740-C0E5-94A6-A146-EA7A68BFAA37}"/>
              </a:ext>
            </a:extLst>
          </p:cNvPr>
          <p:cNvSpPr txBox="1">
            <a:spLocks/>
          </p:cNvSpPr>
          <p:nvPr/>
        </p:nvSpPr>
        <p:spPr>
          <a:xfrm>
            <a:off x="9654833" y="439494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06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8" name="Google Shape;225;p23">
            <a:extLst>
              <a:ext uri="{FF2B5EF4-FFF2-40B4-BE49-F238E27FC236}">
                <a16:creationId xmlns:a16="http://schemas.microsoft.com/office/drawing/2014/main" id="{6FC60332-E675-6525-A6A0-268AED7ED4E2}"/>
              </a:ext>
            </a:extLst>
          </p:cNvPr>
          <p:cNvSpPr txBox="1">
            <a:spLocks/>
          </p:cNvSpPr>
          <p:nvPr/>
        </p:nvSpPr>
        <p:spPr>
          <a:xfrm>
            <a:off x="-3393493" y="856122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>
                <a:solidFill>
                  <a:schemeClr val="accent1"/>
                </a:solidFill>
              </a:rPr>
              <a:t>Információk a csapatról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9" name="Google Shape;226;p23">
            <a:extLst>
              <a:ext uri="{FF2B5EF4-FFF2-40B4-BE49-F238E27FC236}">
                <a16:creationId xmlns:a16="http://schemas.microsoft.com/office/drawing/2014/main" id="{A2F305BE-F392-1599-F7FF-F8EDBC8CAEBD}"/>
              </a:ext>
            </a:extLst>
          </p:cNvPr>
          <p:cNvSpPr txBox="1">
            <a:spLocks/>
          </p:cNvSpPr>
          <p:nvPr/>
        </p:nvSpPr>
        <p:spPr>
          <a:xfrm>
            <a:off x="-1868244" y="59239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01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42" name="Google Shape;229;p23">
            <a:extLst>
              <a:ext uri="{FF2B5EF4-FFF2-40B4-BE49-F238E27FC236}">
                <a16:creationId xmlns:a16="http://schemas.microsoft.com/office/drawing/2014/main" id="{E7753BAC-9B68-4AEE-507B-BFB553C19976}"/>
              </a:ext>
            </a:extLst>
          </p:cNvPr>
          <p:cNvSpPr txBox="1">
            <a:spLocks/>
          </p:cNvSpPr>
          <p:nvPr/>
        </p:nvSpPr>
        <p:spPr>
          <a:xfrm>
            <a:off x="-4401423" y="503153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pt-BR">
                <a:solidFill>
                  <a:schemeClr val="accent1"/>
                </a:solidFill>
              </a:rPr>
              <a:t>A csapat célja a projektmunka során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3" name="Google Shape;230;p23">
            <a:extLst>
              <a:ext uri="{FF2B5EF4-FFF2-40B4-BE49-F238E27FC236}">
                <a16:creationId xmlns:a16="http://schemas.microsoft.com/office/drawing/2014/main" id="{1CD4C888-B911-6042-0A32-58643C35BF53}"/>
              </a:ext>
            </a:extLst>
          </p:cNvPr>
          <p:cNvSpPr txBox="1">
            <a:spLocks/>
          </p:cNvSpPr>
          <p:nvPr/>
        </p:nvSpPr>
        <p:spPr>
          <a:xfrm>
            <a:off x="-2299598" y="4790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4" name="Google Shape;231;p23">
            <a:extLst>
              <a:ext uri="{FF2B5EF4-FFF2-40B4-BE49-F238E27FC236}">
                <a16:creationId xmlns:a16="http://schemas.microsoft.com/office/drawing/2014/main" id="{71BCA0BE-E4E4-F248-9593-04F51EE8432C}"/>
              </a:ext>
            </a:extLst>
          </p:cNvPr>
          <p:cNvSpPr txBox="1">
            <a:spLocks/>
          </p:cNvSpPr>
          <p:nvPr/>
        </p:nvSpPr>
        <p:spPr>
          <a:xfrm>
            <a:off x="-4052331" y="635033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/>
              <a:t>A csapat</a:t>
            </a:r>
            <a:endParaRPr lang="hu-HU" dirty="0"/>
          </a:p>
        </p:txBody>
      </p:sp>
      <p:sp>
        <p:nvSpPr>
          <p:cNvPr id="46" name="Google Shape;233;p23">
            <a:extLst>
              <a:ext uri="{FF2B5EF4-FFF2-40B4-BE49-F238E27FC236}">
                <a16:creationId xmlns:a16="http://schemas.microsoft.com/office/drawing/2014/main" id="{56986846-2F32-CE6B-3EAB-8176C6F44A4B}"/>
              </a:ext>
            </a:extLst>
          </p:cNvPr>
          <p:cNvSpPr txBox="1">
            <a:spLocks/>
          </p:cNvSpPr>
          <p:nvPr/>
        </p:nvSpPr>
        <p:spPr>
          <a:xfrm>
            <a:off x="-4483685" y="4846892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Célunk</a:t>
            </a:r>
            <a:endParaRPr lang="hu-HU" dirty="0"/>
          </a:p>
        </p:txBody>
      </p:sp>
      <p:sp>
        <p:nvSpPr>
          <p:cNvPr id="47" name="Google Shape;234;p23">
            <a:extLst>
              <a:ext uri="{FF2B5EF4-FFF2-40B4-BE49-F238E27FC236}">
                <a16:creationId xmlns:a16="http://schemas.microsoft.com/office/drawing/2014/main" id="{61A22EBC-48CC-0DE2-1765-BF0299680960}"/>
              </a:ext>
            </a:extLst>
          </p:cNvPr>
          <p:cNvSpPr txBox="1">
            <a:spLocks/>
          </p:cNvSpPr>
          <p:nvPr/>
        </p:nvSpPr>
        <p:spPr>
          <a:xfrm>
            <a:off x="10885645" y="6216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folyamata</a:t>
            </a:r>
            <a:endParaRPr lang="hu-HU" dirty="0"/>
          </a:p>
        </p:txBody>
      </p:sp>
      <p:sp>
        <p:nvSpPr>
          <p:cNvPr id="48" name="Google Shape;235;p23">
            <a:extLst>
              <a:ext uri="{FF2B5EF4-FFF2-40B4-BE49-F238E27FC236}">
                <a16:creationId xmlns:a16="http://schemas.microsoft.com/office/drawing/2014/main" id="{609C17B8-8AE4-43D0-8DB5-4D0FF647B529}"/>
              </a:ext>
            </a:extLst>
          </p:cNvPr>
          <p:cNvSpPr txBox="1">
            <a:spLocks/>
          </p:cNvSpPr>
          <p:nvPr/>
        </p:nvSpPr>
        <p:spPr>
          <a:xfrm>
            <a:off x="10898933" y="2436530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befejezése</a:t>
            </a:r>
            <a:endParaRPr lang="hu-HU" dirty="0"/>
          </a:p>
        </p:txBody>
      </p:sp>
      <p:sp>
        <p:nvSpPr>
          <p:cNvPr id="49" name="Google Shape;236;p23">
            <a:extLst>
              <a:ext uri="{FF2B5EF4-FFF2-40B4-BE49-F238E27FC236}">
                <a16:creationId xmlns:a16="http://schemas.microsoft.com/office/drawing/2014/main" id="{BA0B79C1-9E7B-B362-9AE5-61E34ED5D65B}"/>
              </a:ext>
            </a:extLst>
          </p:cNvPr>
          <p:cNvSpPr txBox="1">
            <a:spLocks/>
          </p:cNvSpPr>
          <p:nvPr/>
        </p:nvSpPr>
        <p:spPr>
          <a:xfrm>
            <a:off x="10912221" y="4451044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Összegzés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projektmunka szakaszai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munkafolyamatok haladása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projekt elkészült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Csapatmunka összegzése, projekt állapota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302326" y="2164976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Információk a csapatról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447800" y="3046600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feladatok kiosztása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csapat célja a projektmunka során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19438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302326" y="2868087"/>
            <a:ext cx="1417162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Munka felosztása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Célunk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folyamata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808638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befejezése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171653" y="292833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597649" y="2007211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571513" y="2108106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3893473" y="2007210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867322" y="2107655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09551" y="2164977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738446" y="2048941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39;p32">
            <a:extLst>
              <a:ext uri="{FF2B5EF4-FFF2-40B4-BE49-F238E27FC236}">
                <a16:creationId xmlns:a16="http://schemas.microsoft.com/office/drawing/2014/main" id="{92BEB7F9-28D1-B681-D89F-5822C9C943F7}"/>
              </a:ext>
            </a:extLst>
          </p:cNvPr>
          <p:cNvGrpSpPr/>
          <p:nvPr/>
        </p:nvGrpSpPr>
        <p:grpSpPr>
          <a:xfrm>
            <a:off x="4251913" y="3266142"/>
            <a:ext cx="472533" cy="254307"/>
            <a:chOff x="1869175" y="4003000"/>
            <a:chExt cx="1567275" cy="843475"/>
          </a:xfrm>
        </p:grpSpPr>
        <p:sp>
          <p:nvSpPr>
            <p:cNvPr id="3" name="Google Shape;640;p32">
              <a:extLst>
                <a:ext uri="{FF2B5EF4-FFF2-40B4-BE49-F238E27FC236}">
                  <a16:creationId xmlns:a16="http://schemas.microsoft.com/office/drawing/2014/main" id="{18A1E0FD-DFA8-5CC6-E916-BA69A54BA17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1;p32">
              <a:extLst>
                <a:ext uri="{FF2B5EF4-FFF2-40B4-BE49-F238E27FC236}">
                  <a16:creationId xmlns:a16="http://schemas.microsoft.com/office/drawing/2014/main" id="{EE91F563-0C50-A9AE-6703-2A8B2DE3A9B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39;p32">
            <a:extLst>
              <a:ext uri="{FF2B5EF4-FFF2-40B4-BE49-F238E27FC236}">
                <a16:creationId xmlns:a16="http://schemas.microsoft.com/office/drawing/2014/main" id="{DF8B0484-6EE7-900A-EB16-00835EAE2C12}"/>
              </a:ext>
            </a:extLst>
          </p:cNvPr>
          <p:cNvGrpSpPr/>
          <p:nvPr/>
        </p:nvGrpSpPr>
        <p:grpSpPr>
          <a:xfrm>
            <a:off x="3536470" y="2820288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7" name="Google Shape;640;p32">
              <a:extLst>
                <a:ext uri="{FF2B5EF4-FFF2-40B4-BE49-F238E27FC236}">
                  <a16:creationId xmlns:a16="http://schemas.microsoft.com/office/drawing/2014/main" id="{11204816-13C0-CFA4-107F-A091BAF819D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32">
              <a:extLst>
                <a:ext uri="{FF2B5EF4-FFF2-40B4-BE49-F238E27FC236}">
                  <a16:creationId xmlns:a16="http://schemas.microsoft.com/office/drawing/2014/main" id="{DCD3638F-8BC3-EFD1-610A-B13B274FBA70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32">
              <a:extLst>
                <a:ext uri="{FF2B5EF4-FFF2-40B4-BE49-F238E27FC236}">
                  <a16:creationId xmlns:a16="http://schemas.microsoft.com/office/drawing/2014/main" id="{C9A99DEC-9C2C-B210-EF33-D868949ABD8B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419;p28">
            <a:extLst>
              <a:ext uri="{FF2B5EF4-FFF2-40B4-BE49-F238E27FC236}">
                <a16:creationId xmlns:a16="http://schemas.microsoft.com/office/drawing/2014/main" id="{3E2D06FC-1A5E-1E45-B2E3-986E0F3DB5D4}"/>
              </a:ext>
            </a:extLst>
          </p:cNvPr>
          <p:cNvSpPr/>
          <p:nvPr/>
        </p:nvSpPr>
        <p:spPr>
          <a:xfrm>
            <a:off x="9613581" y="1706830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0;p28">
            <a:extLst>
              <a:ext uri="{FF2B5EF4-FFF2-40B4-BE49-F238E27FC236}">
                <a16:creationId xmlns:a16="http://schemas.microsoft.com/office/drawing/2014/main" id="{01FF34A0-C2DD-76F3-BB40-6E1C94EF874B}"/>
              </a:ext>
            </a:extLst>
          </p:cNvPr>
          <p:cNvSpPr/>
          <p:nvPr/>
        </p:nvSpPr>
        <p:spPr>
          <a:xfrm>
            <a:off x="9741943" y="1838987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1" name="Google Shape;421;p28">
            <a:extLst>
              <a:ext uri="{FF2B5EF4-FFF2-40B4-BE49-F238E27FC236}">
                <a16:creationId xmlns:a16="http://schemas.microsoft.com/office/drawing/2014/main" id="{341F755F-675F-B23D-F720-4E7790A5649E}"/>
              </a:ext>
            </a:extLst>
          </p:cNvPr>
          <p:cNvSpPr/>
          <p:nvPr/>
        </p:nvSpPr>
        <p:spPr>
          <a:xfrm>
            <a:off x="9372755" y="3433935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422;p28">
            <a:extLst>
              <a:ext uri="{FF2B5EF4-FFF2-40B4-BE49-F238E27FC236}">
                <a16:creationId xmlns:a16="http://schemas.microsoft.com/office/drawing/2014/main" id="{2736E728-F779-E236-8889-95ACDB6D4CA5}"/>
              </a:ext>
            </a:extLst>
          </p:cNvPr>
          <p:cNvSpPr/>
          <p:nvPr/>
        </p:nvSpPr>
        <p:spPr>
          <a:xfrm>
            <a:off x="9741943" y="1838987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3;p28">
            <a:extLst>
              <a:ext uri="{FF2B5EF4-FFF2-40B4-BE49-F238E27FC236}">
                <a16:creationId xmlns:a16="http://schemas.microsoft.com/office/drawing/2014/main" id="{2DFD6C2A-7D22-5401-3507-A16A7390FDE4}"/>
              </a:ext>
            </a:extLst>
          </p:cNvPr>
          <p:cNvSpPr/>
          <p:nvPr/>
        </p:nvSpPr>
        <p:spPr>
          <a:xfrm>
            <a:off x="9880460" y="2039788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4;p28">
            <a:extLst>
              <a:ext uri="{FF2B5EF4-FFF2-40B4-BE49-F238E27FC236}">
                <a16:creationId xmlns:a16="http://schemas.microsoft.com/office/drawing/2014/main" id="{1166B88B-AA5A-518E-C662-601462EF2BD5}"/>
              </a:ext>
            </a:extLst>
          </p:cNvPr>
          <p:cNvSpPr/>
          <p:nvPr/>
        </p:nvSpPr>
        <p:spPr>
          <a:xfrm>
            <a:off x="9957984" y="2131293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5;p28">
            <a:extLst>
              <a:ext uri="{FF2B5EF4-FFF2-40B4-BE49-F238E27FC236}">
                <a16:creationId xmlns:a16="http://schemas.microsoft.com/office/drawing/2014/main" id="{5A227D51-B266-1EA2-2475-5837EBCC3D5C}"/>
              </a:ext>
            </a:extLst>
          </p:cNvPr>
          <p:cNvSpPr/>
          <p:nvPr/>
        </p:nvSpPr>
        <p:spPr>
          <a:xfrm>
            <a:off x="10237570" y="2832807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26;p28">
            <a:extLst>
              <a:ext uri="{FF2B5EF4-FFF2-40B4-BE49-F238E27FC236}">
                <a16:creationId xmlns:a16="http://schemas.microsoft.com/office/drawing/2014/main" id="{5140BE49-9A5D-445A-8CD9-3CB26FA1AE0B}"/>
              </a:ext>
            </a:extLst>
          </p:cNvPr>
          <p:cNvSpPr/>
          <p:nvPr/>
        </p:nvSpPr>
        <p:spPr>
          <a:xfrm>
            <a:off x="10297303" y="2907781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7" name="Google Shape;427;p28">
            <a:extLst>
              <a:ext uri="{FF2B5EF4-FFF2-40B4-BE49-F238E27FC236}">
                <a16:creationId xmlns:a16="http://schemas.microsoft.com/office/drawing/2014/main" id="{29430A87-DC5A-8D43-0BFC-74BB11E6DB48}"/>
              </a:ext>
            </a:extLst>
          </p:cNvPr>
          <p:cNvSpPr/>
          <p:nvPr/>
        </p:nvSpPr>
        <p:spPr>
          <a:xfrm>
            <a:off x="10297303" y="3008181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8" name="Google Shape;428;p28">
            <a:extLst>
              <a:ext uri="{FF2B5EF4-FFF2-40B4-BE49-F238E27FC236}">
                <a16:creationId xmlns:a16="http://schemas.microsoft.com/office/drawing/2014/main" id="{B1D042CA-BAE8-663D-9654-AFC7CF40578E}"/>
              </a:ext>
            </a:extLst>
          </p:cNvPr>
          <p:cNvSpPr/>
          <p:nvPr/>
        </p:nvSpPr>
        <p:spPr>
          <a:xfrm>
            <a:off x="9917317" y="2832807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30;p28">
            <a:extLst>
              <a:ext uri="{FF2B5EF4-FFF2-40B4-BE49-F238E27FC236}">
                <a16:creationId xmlns:a16="http://schemas.microsoft.com/office/drawing/2014/main" id="{D9E1B1E6-08F2-A629-FB45-579E647E533E}"/>
              </a:ext>
            </a:extLst>
          </p:cNvPr>
          <p:cNvSpPr/>
          <p:nvPr/>
        </p:nvSpPr>
        <p:spPr>
          <a:xfrm>
            <a:off x="10420580" y="2590079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31;p28">
            <a:extLst>
              <a:ext uri="{FF2B5EF4-FFF2-40B4-BE49-F238E27FC236}">
                <a16:creationId xmlns:a16="http://schemas.microsoft.com/office/drawing/2014/main" id="{A6FAE182-FA8A-70DE-91BB-79822B96DB97}"/>
              </a:ext>
            </a:extLst>
          </p:cNvPr>
          <p:cNvSpPr/>
          <p:nvPr/>
        </p:nvSpPr>
        <p:spPr>
          <a:xfrm>
            <a:off x="10420580" y="2398173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2;p28">
            <a:extLst>
              <a:ext uri="{FF2B5EF4-FFF2-40B4-BE49-F238E27FC236}">
                <a16:creationId xmlns:a16="http://schemas.microsoft.com/office/drawing/2014/main" id="{0A0F3539-57FC-DE5D-0AF5-5DAB7376309F}"/>
              </a:ext>
            </a:extLst>
          </p:cNvPr>
          <p:cNvSpPr/>
          <p:nvPr/>
        </p:nvSpPr>
        <p:spPr>
          <a:xfrm>
            <a:off x="11124643" y="2399448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3;p28">
            <a:extLst>
              <a:ext uri="{FF2B5EF4-FFF2-40B4-BE49-F238E27FC236}">
                <a16:creationId xmlns:a16="http://schemas.microsoft.com/office/drawing/2014/main" id="{4227F9C6-B265-A82F-0041-530EFC9544AE}"/>
              </a:ext>
            </a:extLst>
          </p:cNvPr>
          <p:cNvSpPr/>
          <p:nvPr/>
        </p:nvSpPr>
        <p:spPr>
          <a:xfrm>
            <a:off x="11316534" y="2479507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34;p28">
            <a:extLst>
              <a:ext uri="{FF2B5EF4-FFF2-40B4-BE49-F238E27FC236}">
                <a16:creationId xmlns:a16="http://schemas.microsoft.com/office/drawing/2014/main" id="{663841B8-A8B5-6C0C-174A-967D623A033B}"/>
              </a:ext>
            </a:extLst>
          </p:cNvPr>
          <p:cNvSpPr/>
          <p:nvPr/>
        </p:nvSpPr>
        <p:spPr>
          <a:xfrm>
            <a:off x="11405489" y="2512554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4" name="Google Shape;435;p28">
            <a:extLst>
              <a:ext uri="{FF2B5EF4-FFF2-40B4-BE49-F238E27FC236}">
                <a16:creationId xmlns:a16="http://schemas.microsoft.com/office/drawing/2014/main" id="{D58EBADB-DD66-DEAD-305C-7C1B294A3CE6}"/>
              </a:ext>
            </a:extLst>
          </p:cNvPr>
          <p:cNvSpPr/>
          <p:nvPr/>
        </p:nvSpPr>
        <p:spPr>
          <a:xfrm>
            <a:off x="11641872" y="2661242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5" name="Google Shape;436;p28">
            <a:extLst>
              <a:ext uri="{FF2B5EF4-FFF2-40B4-BE49-F238E27FC236}">
                <a16:creationId xmlns:a16="http://schemas.microsoft.com/office/drawing/2014/main" id="{D0E9DB23-E3BE-FD97-9AD4-6629F6994751}"/>
              </a:ext>
            </a:extLst>
          </p:cNvPr>
          <p:cNvSpPr/>
          <p:nvPr/>
        </p:nvSpPr>
        <p:spPr>
          <a:xfrm>
            <a:off x="11594859" y="664723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37;p28">
            <a:extLst>
              <a:ext uri="{FF2B5EF4-FFF2-40B4-BE49-F238E27FC236}">
                <a16:creationId xmlns:a16="http://schemas.microsoft.com/office/drawing/2014/main" id="{F7B550BE-982C-BC0E-B630-9421D125D0D7}"/>
              </a:ext>
            </a:extLst>
          </p:cNvPr>
          <p:cNvSpPr/>
          <p:nvPr/>
        </p:nvSpPr>
        <p:spPr>
          <a:xfrm>
            <a:off x="11713051" y="808326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38;p28">
            <a:extLst>
              <a:ext uri="{FF2B5EF4-FFF2-40B4-BE49-F238E27FC236}">
                <a16:creationId xmlns:a16="http://schemas.microsoft.com/office/drawing/2014/main" id="{7F34DA4F-EDD3-CC5C-AEA9-CAE66BA39D16}"/>
              </a:ext>
            </a:extLst>
          </p:cNvPr>
          <p:cNvSpPr/>
          <p:nvPr/>
        </p:nvSpPr>
        <p:spPr>
          <a:xfrm>
            <a:off x="12250620" y="2384192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39;p28">
            <a:extLst>
              <a:ext uri="{FF2B5EF4-FFF2-40B4-BE49-F238E27FC236}">
                <a16:creationId xmlns:a16="http://schemas.microsoft.com/office/drawing/2014/main" id="{A1B0A3CC-A44A-BA13-54F3-D4E7D4E73045}"/>
              </a:ext>
            </a:extLst>
          </p:cNvPr>
          <p:cNvSpPr/>
          <p:nvPr/>
        </p:nvSpPr>
        <p:spPr>
          <a:xfrm>
            <a:off x="12314163" y="1028178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0;p28">
            <a:extLst>
              <a:ext uri="{FF2B5EF4-FFF2-40B4-BE49-F238E27FC236}">
                <a16:creationId xmlns:a16="http://schemas.microsoft.com/office/drawing/2014/main" id="{EEBC6255-F3B5-C110-4411-47E473D20859}"/>
              </a:ext>
            </a:extLst>
          </p:cNvPr>
          <p:cNvSpPr/>
          <p:nvPr/>
        </p:nvSpPr>
        <p:spPr>
          <a:xfrm>
            <a:off x="11843948" y="1129854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1;p28">
            <a:extLst>
              <a:ext uri="{FF2B5EF4-FFF2-40B4-BE49-F238E27FC236}">
                <a16:creationId xmlns:a16="http://schemas.microsoft.com/office/drawing/2014/main" id="{1F01FAA2-8929-03E1-BED7-06E8BF06DC55}"/>
              </a:ext>
            </a:extLst>
          </p:cNvPr>
          <p:cNvSpPr/>
          <p:nvPr/>
        </p:nvSpPr>
        <p:spPr>
          <a:xfrm>
            <a:off x="11962139" y="1537801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08;p28">
            <a:extLst>
              <a:ext uri="{FF2B5EF4-FFF2-40B4-BE49-F238E27FC236}">
                <a16:creationId xmlns:a16="http://schemas.microsoft.com/office/drawing/2014/main" id="{4B6B2FFA-6A07-C3D2-286C-4A270CDD1DC4}"/>
              </a:ext>
            </a:extLst>
          </p:cNvPr>
          <p:cNvSpPr/>
          <p:nvPr/>
        </p:nvSpPr>
        <p:spPr>
          <a:xfrm>
            <a:off x="-4210153" y="1503429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2;p28">
            <a:extLst>
              <a:ext uri="{FF2B5EF4-FFF2-40B4-BE49-F238E27FC236}">
                <a16:creationId xmlns:a16="http://schemas.microsoft.com/office/drawing/2014/main" id="{F80EDC78-807E-FF45-2424-C4623414D0C1}"/>
              </a:ext>
            </a:extLst>
          </p:cNvPr>
          <p:cNvSpPr/>
          <p:nvPr/>
        </p:nvSpPr>
        <p:spPr>
          <a:xfrm>
            <a:off x="-3607190" y="1490535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02;p28">
            <a:extLst>
              <a:ext uri="{FF2B5EF4-FFF2-40B4-BE49-F238E27FC236}">
                <a16:creationId xmlns:a16="http://schemas.microsoft.com/office/drawing/2014/main" id="{85AA4032-D599-AB80-A362-5E8C38680C25}"/>
              </a:ext>
            </a:extLst>
          </p:cNvPr>
          <p:cNvSpPr/>
          <p:nvPr/>
        </p:nvSpPr>
        <p:spPr>
          <a:xfrm>
            <a:off x="-3609864" y="2672553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4" name="Google Shape;408;p28">
            <a:extLst>
              <a:ext uri="{FF2B5EF4-FFF2-40B4-BE49-F238E27FC236}">
                <a16:creationId xmlns:a16="http://schemas.microsoft.com/office/drawing/2014/main" id="{DE934884-B9CB-28CA-F0E3-F305BA1F37F1}"/>
              </a:ext>
            </a:extLst>
          </p:cNvPr>
          <p:cNvSpPr/>
          <p:nvPr/>
        </p:nvSpPr>
        <p:spPr>
          <a:xfrm>
            <a:off x="-4219355" y="2637986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2;p28">
            <a:extLst>
              <a:ext uri="{FF2B5EF4-FFF2-40B4-BE49-F238E27FC236}">
                <a16:creationId xmlns:a16="http://schemas.microsoft.com/office/drawing/2014/main" id="{4126434C-1D1C-C567-21EF-6697CB35520C}"/>
              </a:ext>
            </a:extLst>
          </p:cNvPr>
          <p:cNvSpPr/>
          <p:nvPr/>
        </p:nvSpPr>
        <p:spPr>
          <a:xfrm>
            <a:off x="-3534468" y="246171"/>
            <a:ext cx="3094190" cy="50672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8DD69DBF-7B9F-28A9-53C3-F3D00051EEEB}"/>
              </a:ext>
            </a:extLst>
          </p:cNvPr>
          <p:cNvSpPr txBox="1">
            <a:spLocks/>
          </p:cNvSpPr>
          <p:nvPr/>
        </p:nvSpPr>
        <p:spPr>
          <a:xfrm>
            <a:off x="-3489024" y="314792"/>
            <a:ext cx="7834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hu-HU" sz="1600">
                <a:solidFill>
                  <a:schemeClr val="dk1"/>
                </a:solidFill>
              </a:rPr>
              <a:t>Bence</a:t>
            </a:r>
            <a:endParaRPr lang="hu-HU" sz="1600" dirty="0">
              <a:solidFill>
                <a:schemeClr val="dk1"/>
              </a:solidFill>
            </a:endParaRPr>
          </a:p>
        </p:txBody>
      </p:sp>
      <p:sp>
        <p:nvSpPr>
          <p:cNvPr id="37" name="Google Shape;405;p28">
            <a:extLst>
              <a:ext uri="{FF2B5EF4-FFF2-40B4-BE49-F238E27FC236}">
                <a16:creationId xmlns:a16="http://schemas.microsoft.com/office/drawing/2014/main" id="{EB1E39B0-BB48-FD2F-6551-0F3B466B2EFA}"/>
              </a:ext>
            </a:extLst>
          </p:cNvPr>
          <p:cNvSpPr txBox="1">
            <a:spLocks/>
          </p:cNvSpPr>
          <p:nvPr/>
        </p:nvSpPr>
        <p:spPr>
          <a:xfrm>
            <a:off x="-3589594" y="2806271"/>
            <a:ext cx="682967" cy="32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hu-HU" sz="1600">
                <a:solidFill>
                  <a:schemeClr val="dk1"/>
                </a:solidFill>
              </a:rPr>
              <a:t>Máté</a:t>
            </a:r>
            <a:endParaRPr lang="hu-HU" sz="1600" dirty="0">
              <a:solidFill>
                <a:schemeClr val="dk1"/>
              </a:solidFill>
            </a:endParaRPr>
          </a:p>
        </p:txBody>
      </p:sp>
      <p:sp>
        <p:nvSpPr>
          <p:cNvPr id="38" name="Google Shape;406;p28">
            <a:extLst>
              <a:ext uri="{FF2B5EF4-FFF2-40B4-BE49-F238E27FC236}">
                <a16:creationId xmlns:a16="http://schemas.microsoft.com/office/drawing/2014/main" id="{5672F8AB-DD42-2532-2C24-2CC6B92A4718}"/>
              </a:ext>
            </a:extLst>
          </p:cNvPr>
          <p:cNvSpPr txBox="1">
            <a:spLocks/>
          </p:cNvSpPr>
          <p:nvPr/>
        </p:nvSpPr>
        <p:spPr>
          <a:xfrm>
            <a:off x="-3561981" y="1554587"/>
            <a:ext cx="773392" cy="3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hu-HU" sz="1600">
                <a:solidFill>
                  <a:schemeClr val="dk1"/>
                </a:solidFill>
              </a:rPr>
              <a:t>Ádám</a:t>
            </a:r>
            <a:endParaRPr lang="hu-HU" sz="1600" dirty="0">
              <a:solidFill>
                <a:schemeClr val="dk1"/>
              </a:solidFill>
            </a:endParaRPr>
          </a:p>
        </p:txBody>
      </p:sp>
      <p:sp>
        <p:nvSpPr>
          <p:cNvPr id="39" name="Google Shape;408;p28">
            <a:extLst>
              <a:ext uri="{FF2B5EF4-FFF2-40B4-BE49-F238E27FC236}">
                <a16:creationId xmlns:a16="http://schemas.microsoft.com/office/drawing/2014/main" id="{96DF031B-2638-3141-47BA-B9BB1C00AA75}"/>
              </a:ext>
            </a:extLst>
          </p:cNvPr>
          <p:cNvSpPr/>
          <p:nvPr/>
        </p:nvSpPr>
        <p:spPr>
          <a:xfrm>
            <a:off x="-4150496" y="230512"/>
            <a:ext cx="523628" cy="52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" name="Google Shape;410;p28">
            <a:extLst>
              <a:ext uri="{FF2B5EF4-FFF2-40B4-BE49-F238E27FC236}">
                <a16:creationId xmlns:a16="http://schemas.microsoft.com/office/drawing/2014/main" id="{08D33D33-BBD1-8C66-D85A-877FFBD578A3}"/>
              </a:ext>
            </a:extLst>
          </p:cNvPr>
          <p:cNvSpPr/>
          <p:nvPr/>
        </p:nvSpPr>
        <p:spPr>
          <a:xfrm>
            <a:off x="-4027754" y="349410"/>
            <a:ext cx="287357" cy="28583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" name="Google Shape;412;p28">
            <a:extLst>
              <a:ext uri="{FF2B5EF4-FFF2-40B4-BE49-F238E27FC236}">
                <a16:creationId xmlns:a16="http://schemas.microsoft.com/office/drawing/2014/main" id="{B5C38B71-7697-1B0C-0D9E-1A2C65455674}"/>
              </a:ext>
            </a:extLst>
          </p:cNvPr>
          <p:cNvGrpSpPr/>
          <p:nvPr/>
        </p:nvGrpSpPr>
        <p:grpSpPr>
          <a:xfrm rot="10800000" flipH="1">
            <a:off x="-4142005" y="1656760"/>
            <a:ext cx="400370" cy="216966"/>
            <a:chOff x="1319675" y="779200"/>
            <a:chExt cx="2343875" cy="1270175"/>
          </a:xfrm>
        </p:grpSpPr>
        <p:sp>
          <p:nvSpPr>
            <p:cNvPr id="42" name="Google Shape;413;p28">
              <a:extLst>
                <a:ext uri="{FF2B5EF4-FFF2-40B4-BE49-F238E27FC236}">
                  <a16:creationId xmlns:a16="http://schemas.microsoft.com/office/drawing/2014/main" id="{D24EE408-3DDA-0D3F-9DD9-1DE00CEDB2D1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14;p28">
              <a:extLst>
                <a:ext uri="{FF2B5EF4-FFF2-40B4-BE49-F238E27FC236}">
                  <a16:creationId xmlns:a16="http://schemas.microsoft.com/office/drawing/2014/main" id="{45C1C2EA-1A53-10D9-1A12-EADD00C3565C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415;p28">
              <a:extLst>
                <a:ext uri="{FF2B5EF4-FFF2-40B4-BE49-F238E27FC236}">
                  <a16:creationId xmlns:a16="http://schemas.microsoft.com/office/drawing/2014/main" id="{A13A13E0-A298-8907-B402-01C17C88BCBA}"/>
                </a:ext>
              </a:extLst>
            </p:cNvPr>
            <p:cNvSpPr/>
            <p:nvPr/>
          </p:nvSpPr>
          <p:spPr>
            <a:xfrm>
              <a:off x="2945898" y="915950"/>
              <a:ext cx="717652" cy="996652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" name="Google Shape;416;p28">
            <a:extLst>
              <a:ext uri="{FF2B5EF4-FFF2-40B4-BE49-F238E27FC236}">
                <a16:creationId xmlns:a16="http://schemas.microsoft.com/office/drawing/2014/main" id="{35B35E60-1DB9-DEC4-DFA0-F0F2536EF387}"/>
              </a:ext>
            </a:extLst>
          </p:cNvPr>
          <p:cNvGrpSpPr/>
          <p:nvPr/>
        </p:nvGrpSpPr>
        <p:grpSpPr>
          <a:xfrm>
            <a:off x="-4150496" y="2769429"/>
            <a:ext cx="386890" cy="238349"/>
            <a:chOff x="1319675" y="2389025"/>
            <a:chExt cx="2224000" cy="1370125"/>
          </a:xfrm>
        </p:grpSpPr>
        <p:sp>
          <p:nvSpPr>
            <p:cNvPr id="46" name="Google Shape;417;p28">
              <a:extLst>
                <a:ext uri="{FF2B5EF4-FFF2-40B4-BE49-F238E27FC236}">
                  <a16:creationId xmlns:a16="http://schemas.microsoft.com/office/drawing/2014/main" id="{3D4383B4-D62C-59C4-F9B1-B3588826AF15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418;p28">
              <a:extLst>
                <a:ext uri="{FF2B5EF4-FFF2-40B4-BE49-F238E27FC236}">
                  <a16:creationId xmlns:a16="http://schemas.microsoft.com/office/drawing/2014/main" id="{279E16CC-ED4F-4841-7DB5-299A9BB61347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08946965-7A57-8318-8C7E-0233F5E84471}"/>
              </a:ext>
            </a:extLst>
          </p:cNvPr>
          <p:cNvSpPr txBox="1"/>
          <p:nvPr/>
        </p:nvSpPr>
        <p:spPr>
          <a:xfrm>
            <a:off x="-2727724" y="201931"/>
            <a:ext cx="14084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CSS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Dokumentáció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29B0D1D2-2D4F-C052-3BA5-1A11BAB45474}"/>
              </a:ext>
            </a:extLst>
          </p:cNvPr>
          <p:cNvSpPr txBox="1"/>
          <p:nvPr/>
        </p:nvSpPr>
        <p:spPr>
          <a:xfrm>
            <a:off x="-2785241" y="1435990"/>
            <a:ext cx="22012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Java-</a:t>
            </a:r>
            <a:r>
              <a:rPr lang="hu-HU" sz="1100" dirty="0" err="1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Javascript</a:t>
            </a:r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Saját weboldalrész elkészítése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6AC5964-D36D-98AC-7A4D-BA64A7E92FCF}"/>
              </a:ext>
            </a:extLst>
          </p:cNvPr>
          <p:cNvSpPr txBox="1"/>
          <p:nvPr/>
        </p:nvSpPr>
        <p:spPr>
          <a:xfrm>
            <a:off x="-2793585" y="2637986"/>
            <a:ext cx="215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C++, C# anyaggyűjtés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Design</a:t>
            </a:r>
          </a:p>
          <a:p>
            <a:r>
              <a:rPr lang="hu-HU" sz="11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Saját weboldalrész elkészítése</a:t>
            </a:r>
          </a:p>
        </p:txBody>
      </p:sp>
      <p:sp>
        <p:nvSpPr>
          <p:cNvPr id="51" name="Google Shape;263;p24">
            <a:extLst>
              <a:ext uri="{FF2B5EF4-FFF2-40B4-BE49-F238E27FC236}">
                <a16:creationId xmlns:a16="http://schemas.microsoft.com/office/drawing/2014/main" id="{2311275F-0D84-D5B8-D5EE-5CF5BFB77C95}"/>
              </a:ext>
            </a:extLst>
          </p:cNvPr>
          <p:cNvSpPr txBox="1">
            <a:spLocks/>
          </p:cNvSpPr>
          <p:nvPr/>
        </p:nvSpPr>
        <p:spPr>
          <a:xfrm>
            <a:off x="9543827" y="4758175"/>
            <a:ext cx="3457500" cy="114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hu-HU" sz="1200" dirty="0"/>
              <a:t>A projektmunka során az volt a cél, hogy mindenki rész vegyen a feladatok elkészítésében. Mindnyájan megpróbáltuk kivenni a részünket a design és a weblap szerkesztés részéből is. </a:t>
            </a:r>
          </a:p>
        </p:txBody>
      </p:sp>
      <p:sp>
        <p:nvSpPr>
          <p:cNvPr id="52" name="Google Shape;270;p24">
            <a:extLst>
              <a:ext uri="{FF2B5EF4-FFF2-40B4-BE49-F238E27FC236}">
                <a16:creationId xmlns:a16="http://schemas.microsoft.com/office/drawing/2014/main" id="{1C3E9414-AE35-2D69-AD73-B9AF83D1366D}"/>
              </a:ext>
            </a:extLst>
          </p:cNvPr>
          <p:cNvSpPr txBox="1">
            <a:spLocks/>
          </p:cNvSpPr>
          <p:nvPr/>
        </p:nvSpPr>
        <p:spPr>
          <a:xfrm rot="316003">
            <a:off x="-807373" y="6355825"/>
            <a:ext cx="3922250" cy="58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hu-HU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Együtt egyszerűbb</a:t>
            </a:r>
          </a:p>
        </p:txBody>
      </p:sp>
      <p:grpSp>
        <p:nvGrpSpPr>
          <p:cNvPr id="53" name="Google Shape;1048;p37">
            <a:extLst>
              <a:ext uri="{FF2B5EF4-FFF2-40B4-BE49-F238E27FC236}">
                <a16:creationId xmlns:a16="http://schemas.microsoft.com/office/drawing/2014/main" id="{A3687DE1-F973-D069-2C63-517AF9F5953D}"/>
              </a:ext>
            </a:extLst>
          </p:cNvPr>
          <p:cNvGrpSpPr/>
          <p:nvPr/>
        </p:nvGrpSpPr>
        <p:grpSpPr>
          <a:xfrm>
            <a:off x="-2223461" y="3759041"/>
            <a:ext cx="1866501" cy="1998269"/>
            <a:chOff x="5029650" y="894850"/>
            <a:chExt cx="1559950" cy="1670075"/>
          </a:xfrm>
        </p:grpSpPr>
        <p:sp>
          <p:nvSpPr>
            <p:cNvPr id="54" name="Google Shape;1049;p37">
              <a:extLst>
                <a:ext uri="{FF2B5EF4-FFF2-40B4-BE49-F238E27FC236}">
                  <a16:creationId xmlns:a16="http://schemas.microsoft.com/office/drawing/2014/main" id="{26DAC5DB-1254-1396-04EC-6B759519723F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0;p37">
              <a:extLst>
                <a:ext uri="{FF2B5EF4-FFF2-40B4-BE49-F238E27FC236}">
                  <a16:creationId xmlns:a16="http://schemas.microsoft.com/office/drawing/2014/main" id="{89872B10-DE4D-FB63-E423-656B10E6E87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1;p37">
              <a:extLst>
                <a:ext uri="{FF2B5EF4-FFF2-40B4-BE49-F238E27FC236}">
                  <a16:creationId xmlns:a16="http://schemas.microsoft.com/office/drawing/2014/main" id="{546269D3-C608-5D32-C721-C93F25F03E5D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2;p37">
              <a:extLst>
                <a:ext uri="{FF2B5EF4-FFF2-40B4-BE49-F238E27FC236}">
                  <a16:creationId xmlns:a16="http://schemas.microsoft.com/office/drawing/2014/main" id="{AFF48BF3-05E0-C58E-4A43-9F84BE6B3402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240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969825" y="2785400"/>
            <a:ext cx="3457500" cy="1142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A projektmunka során az volt a cél, hogy mindenki rész vegyen a feladatok elkészítésében. Mindnyájan megpróbáltuk kivenni a részünket a design és a weblap szerkesztés részéből is. </a:t>
            </a:r>
            <a:endParaRPr sz="12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500321" y="3150787"/>
            <a:ext cx="3922250" cy="5899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Együtt egyszerűbb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Google Shape;229;p23">
            <a:extLst>
              <a:ext uri="{FF2B5EF4-FFF2-40B4-BE49-F238E27FC236}">
                <a16:creationId xmlns:a16="http://schemas.microsoft.com/office/drawing/2014/main" id="{7303FEC8-2D16-E9D2-9435-44D70D74D4F4}"/>
              </a:ext>
            </a:extLst>
          </p:cNvPr>
          <p:cNvSpPr txBox="1">
            <a:spLocks/>
          </p:cNvSpPr>
          <p:nvPr/>
        </p:nvSpPr>
        <p:spPr>
          <a:xfrm>
            <a:off x="4658097" y="1739013"/>
            <a:ext cx="2226672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 csapat célja a projektmunka során</a:t>
            </a:r>
          </a:p>
        </p:txBody>
      </p:sp>
      <p:sp>
        <p:nvSpPr>
          <p:cNvPr id="3" name="Google Shape;230;p23">
            <a:extLst>
              <a:ext uri="{FF2B5EF4-FFF2-40B4-BE49-F238E27FC236}">
                <a16:creationId xmlns:a16="http://schemas.microsoft.com/office/drawing/2014/main" id="{31CAC7D4-7899-75D7-2EF6-4D063544E1CB}"/>
              </a:ext>
            </a:extLst>
          </p:cNvPr>
          <p:cNvSpPr txBox="1">
            <a:spLocks/>
          </p:cNvSpPr>
          <p:nvPr/>
        </p:nvSpPr>
        <p:spPr>
          <a:xfrm>
            <a:off x="6868507" y="1600844"/>
            <a:ext cx="78612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36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03</a:t>
            </a:r>
            <a:endParaRPr lang="es" sz="2000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" name="Google Shape;233;p23">
            <a:extLst>
              <a:ext uri="{FF2B5EF4-FFF2-40B4-BE49-F238E27FC236}">
                <a16:creationId xmlns:a16="http://schemas.microsoft.com/office/drawing/2014/main" id="{818F62B4-AD80-FF77-6757-0F279E15AEF7}"/>
              </a:ext>
            </a:extLst>
          </p:cNvPr>
          <p:cNvSpPr txBox="1">
            <a:spLocks/>
          </p:cNvSpPr>
          <p:nvPr/>
        </p:nvSpPr>
        <p:spPr>
          <a:xfrm>
            <a:off x="5691607" y="1397557"/>
            <a:ext cx="1176900" cy="466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 sz="1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Célunk</a:t>
            </a:r>
          </a:p>
        </p:txBody>
      </p:sp>
      <p:sp>
        <p:nvSpPr>
          <p:cNvPr id="5" name="Google Shape;237;p23">
            <a:extLst>
              <a:ext uri="{FF2B5EF4-FFF2-40B4-BE49-F238E27FC236}">
                <a16:creationId xmlns:a16="http://schemas.microsoft.com/office/drawing/2014/main" id="{DFDE3E22-5E54-1525-F935-8BA6A5AAD06E}"/>
              </a:ext>
            </a:extLst>
          </p:cNvPr>
          <p:cNvSpPr/>
          <p:nvPr/>
        </p:nvSpPr>
        <p:spPr>
          <a:xfrm>
            <a:off x="7654636" y="1464744"/>
            <a:ext cx="713805" cy="713164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48;p37">
            <a:extLst>
              <a:ext uri="{FF2B5EF4-FFF2-40B4-BE49-F238E27FC236}">
                <a16:creationId xmlns:a16="http://schemas.microsoft.com/office/drawing/2014/main" id="{6171D577-C226-2C8A-ED22-A912A7C80FEE}"/>
              </a:ext>
            </a:extLst>
          </p:cNvPr>
          <p:cNvGrpSpPr/>
          <p:nvPr/>
        </p:nvGrpSpPr>
        <p:grpSpPr>
          <a:xfrm>
            <a:off x="1442699" y="991128"/>
            <a:ext cx="1866501" cy="1998269"/>
            <a:chOff x="5029650" y="894850"/>
            <a:chExt cx="1559950" cy="1670075"/>
          </a:xfrm>
        </p:grpSpPr>
        <p:sp>
          <p:nvSpPr>
            <p:cNvPr id="9" name="Google Shape;1049;p37">
              <a:extLst>
                <a:ext uri="{FF2B5EF4-FFF2-40B4-BE49-F238E27FC236}">
                  <a16:creationId xmlns:a16="http://schemas.microsoft.com/office/drawing/2014/main" id="{3A026F40-74E6-BE6F-337E-8ACCF5E49C70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0;p37">
              <a:extLst>
                <a:ext uri="{FF2B5EF4-FFF2-40B4-BE49-F238E27FC236}">
                  <a16:creationId xmlns:a16="http://schemas.microsoft.com/office/drawing/2014/main" id="{D6AB8A1F-83EA-00F1-0CB0-8DCDD9DA49C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1;p37">
              <a:extLst>
                <a:ext uri="{FF2B5EF4-FFF2-40B4-BE49-F238E27FC236}">
                  <a16:creationId xmlns:a16="http://schemas.microsoft.com/office/drawing/2014/main" id="{947BA1EF-7B3E-126B-A541-8FD785BABD64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2;p37">
              <a:extLst>
                <a:ext uri="{FF2B5EF4-FFF2-40B4-BE49-F238E27FC236}">
                  <a16:creationId xmlns:a16="http://schemas.microsoft.com/office/drawing/2014/main" id="{8C933792-9940-DBEF-370A-C46002F3844A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47;p23">
            <a:extLst>
              <a:ext uri="{FF2B5EF4-FFF2-40B4-BE49-F238E27FC236}">
                <a16:creationId xmlns:a16="http://schemas.microsoft.com/office/drawing/2014/main" id="{0BCB31F6-5EDB-1559-97BA-A2BBEE5571D3}"/>
              </a:ext>
            </a:extLst>
          </p:cNvPr>
          <p:cNvSpPr/>
          <p:nvPr/>
        </p:nvSpPr>
        <p:spPr>
          <a:xfrm>
            <a:off x="9777734" y="126191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5;p23">
            <a:extLst>
              <a:ext uri="{FF2B5EF4-FFF2-40B4-BE49-F238E27FC236}">
                <a16:creationId xmlns:a16="http://schemas.microsoft.com/office/drawing/2014/main" id="{000F121F-A0DC-B6CC-6838-EFC6112B30AD}"/>
              </a:ext>
            </a:extLst>
          </p:cNvPr>
          <p:cNvSpPr/>
          <p:nvPr/>
        </p:nvSpPr>
        <p:spPr>
          <a:xfrm>
            <a:off x="9715561" y="216611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6;p23">
            <a:extLst>
              <a:ext uri="{FF2B5EF4-FFF2-40B4-BE49-F238E27FC236}">
                <a16:creationId xmlns:a16="http://schemas.microsoft.com/office/drawing/2014/main" id="{3AA28619-C382-6EB0-BD00-CBAB06B4B364}"/>
              </a:ext>
            </a:extLst>
          </p:cNvPr>
          <p:cNvSpPr/>
          <p:nvPr/>
        </p:nvSpPr>
        <p:spPr>
          <a:xfrm>
            <a:off x="9693956" y="421422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17" name="Google Shape;249;p23">
            <a:extLst>
              <a:ext uri="{FF2B5EF4-FFF2-40B4-BE49-F238E27FC236}">
                <a16:creationId xmlns:a16="http://schemas.microsoft.com/office/drawing/2014/main" id="{62C6C60D-1C63-6207-AAF2-DF71E1B2DAE6}"/>
              </a:ext>
            </a:extLst>
          </p:cNvPr>
          <p:cNvSpPr/>
          <p:nvPr/>
        </p:nvSpPr>
        <p:spPr>
          <a:xfrm>
            <a:off x="9782008" y="3153644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0;p23">
            <a:extLst>
              <a:ext uri="{FF2B5EF4-FFF2-40B4-BE49-F238E27FC236}">
                <a16:creationId xmlns:a16="http://schemas.microsoft.com/office/drawing/2014/main" id="{2F94A460-904A-2F26-AC06-D711C34BD1F2}"/>
              </a:ext>
            </a:extLst>
          </p:cNvPr>
          <p:cNvSpPr/>
          <p:nvPr/>
        </p:nvSpPr>
        <p:spPr>
          <a:xfrm>
            <a:off x="9755872" y="3254539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1;p23">
            <a:extLst>
              <a:ext uri="{FF2B5EF4-FFF2-40B4-BE49-F238E27FC236}">
                <a16:creationId xmlns:a16="http://schemas.microsoft.com/office/drawing/2014/main" id="{15055761-797C-E7DA-4A42-3A8D3986BA51}"/>
              </a:ext>
            </a:extLst>
          </p:cNvPr>
          <p:cNvSpPr/>
          <p:nvPr/>
        </p:nvSpPr>
        <p:spPr>
          <a:xfrm>
            <a:off x="10077832" y="3153643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2;p23">
            <a:extLst>
              <a:ext uri="{FF2B5EF4-FFF2-40B4-BE49-F238E27FC236}">
                <a16:creationId xmlns:a16="http://schemas.microsoft.com/office/drawing/2014/main" id="{7DA563A3-B8EA-A368-5353-CF2F10E9E3E1}"/>
              </a:ext>
            </a:extLst>
          </p:cNvPr>
          <p:cNvSpPr/>
          <p:nvPr/>
        </p:nvSpPr>
        <p:spPr>
          <a:xfrm>
            <a:off x="10051681" y="3254088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53;p23">
            <a:extLst>
              <a:ext uri="{FF2B5EF4-FFF2-40B4-BE49-F238E27FC236}">
                <a16:creationId xmlns:a16="http://schemas.microsoft.com/office/drawing/2014/main" id="{5B948EB0-1628-7EE5-3C38-7EDC3263DB37}"/>
              </a:ext>
            </a:extLst>
          </p:cNvPr>
          <p:cNvSpPr/>
          <p:nvPr/>
        </p:nvSpPr>
        <p:spPr>
          <a:xfrm>
            <a:off x="9893910" y="3311410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54;p23">
            <a:extLst>
              <a:ext uri="{FF2B5EF4-FFF2-40B4-BE49-F238E27FC236}">
                <a16:creationId xmlns:a16="http://schemas.microsoft.com/office/drawing/2014/main" id="{541F820E-8EC0-36AE-98F8-BD54F4F53F6D}"/>
              </a:ext>
            </a:extLst>
          </p:cNvPr>
          <p:cNvSpPr/>
          <p:nvPr/>
        </p:nvSpPr>
        <p:spPr>
          <a:xfrm>
            <a:off x="9922805" y="3195374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39;p32">
            <a:extLst>
              <a:ext uri="{FF2B5EF4-FFF2-40B4-BE49-F238E27FC236}">
                <a16:creationId xmlns:a16="http://schemas.microsoft.com/office/drawing/2014/main" id="{047AD1F5-3F7C-8998-E0D6-35CBB9252FFE}"/>
              </a:ext>
            </a:extLst>
          </p:cNvPr>
          <p:cNvGrpSpPr/>
          <p:nvPr/>
        </p:nvGrpSpPr>
        <p:grpSpPr>
          <a:xfrm>
            <a:off x="9785169" y="4133201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24" name="Google Shape;640;p32">
              <a:extLst>
                <a:ext uri="{FF2B5EF4-FFF2-40B4-BE49-F238E27FC236}">
                  <a16:creationId xmlns:a16="http://schemas.microsoft.com/office/drawing/2014/main" id="{71B92A56-815B-5419-E92F-A83DFDE7A1C0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1;p32">
              <a:extLst>
                <a:ext uri="{FF2B5EF4-FFF2-40B4-BE49-F238E27FC236}">
                  <a16:creationId xmlns:a16="http://schemas.microsoft.com/office/drawing/2014/main" id="{39302E0F-96FC-7C67-8A80-548F58A38C0D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2;p32">
              <a:extLst>
                <a:ext uri="{FF2B5EF4-FFF2-40B4-BE49-F238E27FC236}">
                  <a16:creationId xmlns:a16="http://schemas.microsoft.com/office/drawing/2014/main" id="{6BF7F947-456C-1C31-B499-4F88BADDDF22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19;p23">
            <a:extLst>
              <a:ext uri="{FF2B5EF4-FFF2-40B4-BE49-F238E27FC236}">
                <a16:creationId xmlns:a16="http://schemas.microsoft.com/office/drawing/2014/main" id="{0DE19048-3AD6-A42F-2D89-85820587202F}"/>
              </a:ext>
            </a:extLst>
          </p:cNvPr>
          <p:cNvSpPr txBox="1">
            <a:spLocks/>
          </p:cNvSpPr>
          <p:nvPr/>
        </p:nvSpPr>
        <p:spPr>
          <a:xfrm>
            <a:off x="10872357" y="692741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hu-HU">
                <a:solidFill>
                  <a:schemeClr val="accent1"/>
                </a:solidFill>
              </a:rPr>
              <a:t>A munkafolyamatok haladása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28" name="Google Shape;220;p23">
            <a:extLst>
              <a:ext uri="{FF2B5EF4-FFF2-40B4-BE49-F238E27FC236}">
                <a16:creationId xmlns:a16="http://schemas.microsoft.com/office/drawing/2014/main" id="{6230FDA2-F24F-454E-6BE0-A7CF51DDD084}"/>
              </a:ext>
            </a:extLst>
          </p:cNvPr>
          <p:cNvSpPr txBox="1">
            <a:spLocks/>
          </p:cNvSpPr>
          <p:nvPr/>
        </p:nvSpPr>
        <p:spPr>
          <a:xfrm>
            <a:off x="9628257" y="47209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9" name="Google Shape;221;p23">
            <a:extLst>
              <a:ext uri="{FF2B5EF4-FFF2-40B4-BE49-F238E27FC236}">
                <a16:creationId xmlns:a16="http://schemas.microsoft.com/office/drawing/2014/main" id="{88F955E9-7345-D98B-5D29-29AED2196755}"/>
              </a:ext>
            </a:extLst>
          </p:cNvPr>
          <p:cNvSpPr txBox="1">
            <a:spLocks/>
          </p:cNvSpPr>
          <p:nvPr/>
        </p:nvSpPr>
        <p:spPr>
          <a:xfrm>
            <a:off x="10885645" y="2674492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projekt elkészült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0" name="Google Shape;222;p23">
            <a:extLst>
              <a:ext uri="{FF2B5EF4-FFF2-40B4-BE49-F238E27FC236}">
                <a16:creationId xmlns:a16="http://schemas.microsoft.com/office/drawing/2014/main" id="{10423F1A-0B38-5782-A5AC-C411DF68BAB9}"/>
              </a:ext>
            </a:extLst>
          </p:cNvPr>
          <p:cNvSpPr txBox="1">
            <a:spLocks/>
          </p:cNvSpPr>
          <p:nvPr/>
        </p:nvSpPr>
        <p:spPr>
          <a:xfrm>
            <a:off x="9641545" y="24258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05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1" name="Google Shape;223;p23">
            <a:extLst>
              <a:ext uri="{FF2B5EF4-FFF2-40B4-BE49-F238E27FC236}">
                <a16:creationId xmlns:a16="http://schemas.microsoft.com/office/drawing/2014/main" id="{9E08A5F3-CEA4-528B-C01B-29F1A0B8ABFC}"/>
              </a:ext>
            </a:extLst>
          </p:cNvPr>
          <p:cNvSpPr txBox="1">
            <a:spLocks/>
          </p:cNvSpPr>
          <p:nvPr/>
        </p:nvSpPr>
        <p:spPr>
          <a:xfrm>
            <a:off x="10898933" y="463569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Csapatmunka összegzése, projekt állapota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2" name="Google Shape;224;p23">
            <a:extLst>
              <a:ext uri="{FF2B5EF4-FFF2-40B4-BE49-F238E27FC236}">
                <a16:creationId xmlns:a16="http://schemas.microsoft.com/office/drawing/2014/main" id="{BF39CBD1-75F9-2388-567D-D07E07473BEF}"/>
              </a:ext>
            </a:extLst>
          </p:cNvPr>
          <p:cNvSpPr txBox="1">
            <a:spLocks/>
          </p:cNvSpPr>
          <p:nvPr/>
        </p:nvSpPr>
        <p:spPr>
          <a:xfrm>
            <a:off x="9654833" y="439494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06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3" name="Google Shape;225;p23">
            <a:extLst>
              <a:ext uri="{FF2B5EF4-FFF2-40B4-BE49-F238E27FC236}">
                <a16:creationId xmlns:a16="http://schemas.microsoft.com/office/drawing/2014/main" id="{52542C89-4CBF-234F-5BF5-9185A6229704}"/>
              </a:ext>
            </a:extLst>
          </p:cNvPr>
          <p:cNvSpPr txBox="1">
            <a:spLocks/>
          </p:cNvSpPr>
          <p:nvPr/>
        </p:nvSpPr>
        <p:spPr>
          <a:xfrm>
            <a:off x="-3393493" y="856122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>
                <a:solidFill>
                  <a:schemeClr val="accent1"/>
                </a:solidFill>
              </a:rPr>
              <a:t>Információk a csapatról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4" name="Google Shape;226;p23">
            <a:extLst>
              <a:ext uri="{FF2B5EF4-FFF2-40B4-BE49-F238E27FC236}">
                <a16:creationId xmlns:a16="http://schemas.microsoft.com/office/drawing/2014/main" id="{211C5B53-178A-AF8C-C1ED-E296FC286E6E}"/>
              </a:ext>
            </a:extLst>
          </p:cNvPr>
          <p:cNvSpPr txBox="1">
            <a:spLocks/>
          </p:cNvSpPr>
          <p:nvPr/>
        </p:nvSpPr>
        <p:spPr>
          <a:xfrm>
            <a:off x="-1868244" y="59239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01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5" name="Google Shape;227;p23">
            <a:extLst>
              <a:ext uri="{FF2B5EF4-FFF2-40B4-BE49-F238E27FC236}">
                <a16:creationId xmlns:a16="http://schemas.microsoft.com/office/drawing/2014/main" id="{25A0F11D-AA1F-A39C-3C25-6F3E1508EFDC}"/>
              </a:ext>
            </a:extLst>
          </p:cNvPr>
          <p:cNvSpPr txBox="1">
            <a:spLocks/>
          </p:cNvSpPr>
          <p:nvPr/>
        </p:nvSpPr>
        <p:spPr>
          <a:xfrm>
            <a:off x="-3356106" y="3259913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feladatok kiosztása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6" name="Google Shape;228;p23">
            <a:extLst>
              <a:ext uri="{FF2B5EF4-FFF2-40B4-BE49-F238E27FC236}">
                <a16:creationId xmlns:a16="http://schemas.microsoft.com/office/drawing/2014/main" id="{53E0E60E-7EC3-60B9-7E88-A3AAF9B65274}"/>
              </a:ext>
            </a:extLst>
          </p:cNvPr>
          <p:cNvSpPr txBox="1">
            <a:spLocks/>
          </p:cNvSpPr>
          <p:nvPr/>
        </p:nvSpPr>
        <p:spPr>
          <a:xfrm>
            <a:off x="-1976331" y="30112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9" name="Google Shape;231;p23">
            <a:extLst>
              <a:ext uri="{FF2B5EF4-FFF2-40B4-BE49-F238E27FC236}">
                <a16:creationId xmlns:a16="http://schemas.microsoft.com/office/drawing/2014/main" id="{F460EF72-D844-742D-B47B-6D3D00612979}"/>
              </a:ext>
            </a:extLst>
          </p:cNvPr>
          <p:cNvSpPr txBox="1">
            <a:spLocks/>
          </p:cNvSpPr>
          <p:nvPr/>
        </p:nvSpPr>
        <p:spPr>
          <a:xfrm>
            <a:off x="-4052331" y="635033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/>
              <a:t>A csapat</a:t>
            </a:r>
            <a:endParaRPr lang="hu-HU" dirty="0"/>
          </a:p>
        </p:txBody>
      </p:sp>
      <p:sp>
        <p:nvSpPr>
          <p:cNvPr id="40" name="Google Shape;232;p23">
            <a:extLst>
              <a:ext uri="{FF2B5EF4-FFF2-40B4-BE49-F238E27FC236}">
                <a16:creationId xmlns:a16="http://schemas.microsoft.com/office/drawing/2014/main" id="{2D3D2CC9-C67F-1597-1026-A57D550D3336}"/>
              </a:ext>
            </a:extLst>
          </p:cNvPr>
          <p:cNvSpPr txBox="1">
            <a:spLocks/>
          </p:cNvSpPr>
          <p:nvPr/>
        </p:nvSpPr>
        <p:spPr>
          <a:xfrm>
            <a:off x="-4160418" y="30814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Munka felosztása</a:t>
            </a:r>
            <a:endParaRPr lang="hu-HU" dirty="0"/>
          </a:p>
        </p:txBody>
      </p:sp>
      <p:sp>
        <p:nvSpPr>
          <p:cNvPr id="42" name="Google Shape;234;p23">
            <a:extLst>
              <a:ext uri="{FF2B5EF4-FFF2-40B4-BE49-F238E27FC236}">
                <a16:creationId xmlns:a16="http://schemas.microsoft.com/office/drawing/2014/main" id="{19F99219-7572-CD2B-A95B-68B3F4B075EA}"/>
              </a:ext>
            </a:extLst>
          </p:cNvPr>
          <p:cNvSpPr txBox="1">
            <a:spLocks/>
          </p:cNvSpPr>
          <p:nvPr/>
        </p:nvSpPr>
        <p:spPr>
          <a:xfrm>
            <a:off x="10885645" y="6216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folyamata</a:t>
            </a:r>
            <a:endParaRPr lang="hu-HU" dirty="0"/>
          </a:p>
        </p:txBody>
      </p:sp>
      <p:sp>
        <p:nvSpPr>
          <p:cNvPr id="43" name="Google Shape;235;p23">
            <a:extLst>
              <a:ext uri="{FF2B5EF4-FFF2-40B4-BE49-F238E27FC236}">
                <a16:creationId xmlns:a16="http://schemas.microsoft.com/office/drawing/2014/main" id="{E9E2549C-9713-D46B-6F09-2DE136E40455}"/>
              </a:ext>
            </a:extLst>
          </p:cNvPr>
          <p:cNvSpPr txBox="1">
            <a:spLocks/>
          </p:cNvSpPr>
          <p:nvPr/>
        </p:nvSpPr>
        <p:spPr>
          <a:xfrm>
            <a:off x="10898933" y="2436530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befejezése</a:t>
            </a:r>
            <a:endParaRPr lang="hu-HU" dirty="0"/>
          </a:p>
        </p:txBody>
      </p:sp>
      <p:sp>
        <p:nvSpPr>
          <p:cNvPr id="44" name="Google Shape;236;p23">
            <a:extLst>
              <a:ext uri="{FF2B5EF4-FFF2-40B4-BE49-F238E27FC236}">
                <a16:creationId xmlns:a16="http://schemas.microsoft.com/office/drawing/2014/main" id="{F81141F5-D269-E74B-C15F-8A4D27253124}"/>
              </a:ext>
            </a:extLst>
          </p:cNvPr>
          <p:cNvSpPr txBox="1">
            <a:spLocks/>
          </p:cNvSpPr>
          <p:nvPr/>
        </p:nvSpPr>
        <p:spPr>
          <a:xfrm>
            <a:off x="10912221" y="4451044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Összegzés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projektmunka szakaszai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munkafolyamatok haladása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projekt elkészült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Csapatmunka összegzése, projekt állapota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302326" y="2164976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Információk a csapatról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447800" y="3046600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feladatok kiosztása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chemeClr val="accent1"/>
                </a:solidFill>
              </a:rPr>
              <a:t>A csapat célja a projektmunka során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19438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csapat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302326" y="2868087"/>
            <a:ext cx="1417162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Munka felosztása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Célunk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07210"/>
            <a:ext cx="2076000" cy="2397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folyamata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808638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 munka befejezése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750803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171653" y="292833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3597649" y="2007211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571513" y="2108106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3893473" y="2007210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3867322" y="2107655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09551" y="2164977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738446" y="2048941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39;p32">
            <a:extLst>
              <a:ext uri="{FF2B5EF4-FFF2-40B4-BE49-F238E27FC236}">
                <a16:creationId xmlns:a16="http://schemas.microsoft.com/office/drawing/2014/main" id="{92BEB7F9-28D1-B681-D89F-5822C9C943F7}"/>
              </a:ext>
            </a:extLst>
          </p:cNvPr>
          <p:cNvGrpSpPr/>
          <p:nvPr/>
        </p:nvGrpSpPr>
        <p:grpSpPr>
          <a:xfrm>
            <a:off x="4251913" y="3266142"/>
            <a:ext cx="472533" cy="254307"/>
            <a:chOff x="1869175" y="4003000"/>
            <a:chExt cx="1567275" cy="843475"/>
          </a:xfrm>
        </p:grpSpPr>
        <p:sp>
          <p:nvSpPr>
            <p:cNvPr id="3" name="Google Shape;640;p32">
              <a:extLst>
                <a:ext uri="{FF2B5EF4-FFF2-40B4-BE49-F238E27FC236}">
                  <a16:creationId xmlns:a16="http://schemas.microsoft.com/office/drawing/2014/main" id="{18A1E0FD-DFA8-5CC6-E916-BA69A54BA17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1;p32">
              <a:extLst>
                <a:ext uri="{FF2B5EF4-FFF2-40B4-BE49-F238E27FC236}">
                  <a16:creationId xmlns:a16="http://schemas.microsoft.com/office/drawing/2014/main" id="{EE91F563-0C50-A9AE-6703-2A8B2DE3A9B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39;p32">
            <a:extLst>
              <a:ext uri="{FF2B5EF4-FFF2-40B4-BE49-F238E27FC236}">
                <a16:creationId xmlns:a16="http://schemas.microsoft.com/office/drawing/2014/main" id="{DF8B0484-6EE7-900A-EB16-00835EAE2C12}"/>
              </a:ext>
            </a:extLst>
          </p:cNvPr>
          <p:cNvGrpSpPr/>
          <p:nvPr/>
        </p:nvGrpSpPr>
        <p:grpSpPr>
          <a:xfrm>
            <a:off x="3536470" y="2820288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7" name="Google Shape;640;p32">
              <a:extLst>
                <a:ext uri="{FF2B5EF4-FFF2-40B4-BE49-F238E27FC236}">
                  <a16:creationId xmlns:a16="http://schemas.microsoft.com/office/drawing/2014/main" id="{11204816-13C0-CFA4-107F-A091BAF819D1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1;p32">
              <a:extLst>
                <a:ext uri="{FF2B5EF4-FFF2-40B4-BE49-F238E27FC236}">
                  <a16:creationId xmlns:a16="http://schemas.microsoft.com/office/drawing/2014/main" id="{DCD3638F-8BC3-EFD1-610A-B13B274FBA70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32">
              <a:extLst>
                <a:ext uri="{FF2B5EF4-FFF2-40B4-BE49-F238E27FC236}">
                  <a16:creationId xmlns:a16="http://schemas.microsoft.com/office/drawing/2014/main" id="{C9A99DEC-9C2C-B210-EF33-D868949ABD8B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63;p24">
            <a:extLst>
              <a:ext uri="{FF2B5EF4-FFF2-40B4-BE49-F238E27FC236}">
                <a16:creationId xmlns:a16="http://schemas.microsoft.com/office/drawing/2014/main" id="{9C7A7EA4-5D8A-EB05-EDF9-E618D1DBE9B9}"/>
              </a:ext>
            </a:extLst>
          </p:cNvPr>
          <p:cNvSpPr txBox="1">
            <a:spLocks/>
          </p:cNvSpPr>
          <p:nvPr/>
        </p:nvSpPr>
        <p:spPr>
          <a:xfrm>
            <a:off x="9543827" y="4758175"/>
            <a:ext cx="3457500" cy="114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hu-HU" sz="1200" dirty="0"/>
              <a:t>A projektmunka során az volt a cél, hogy mindenki rész vegyen a feladatok elkészítésében. Mindnyájan megpróbáltuk kivenni a részünket a design és a weblap szerkesztés részéből is. </a:t>
            </a:r>
          </a:p>
        </p:txBody>
      </p:sp>
      <p:sp>
        <p:nvSpPr>
          <p:cNvPr id="10" name="Google Shape;270;p24">
            <a:extLst>
              <a:ext uri="{FF2B5EF4-FFF2-40B4-BE49-F238E27FC236}">
                <a16:creationId xmlns:a16="http://schemas.microsoft.com/office/drawing/2014/main" id="{61CF1E36-4480-D1D2-8178-42E459AC8723}"/>
              </a:ext>
            </a:extLst>
          </p:cNvPr>
          <p:cNvSpPr txBox="1">
            <a:spLocks/>
          </p:cNvSpPr>
          <p:nvPr/>
        </p:nvSpPr>
        <p:spPr>
          <a:xfrm rot="316003">
            <a:off x="-807373" y="6355825"/>
            <a:ext cx="3922250" cy="58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hu-HU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Együtt egyszerűbb</a:t>
            </a:r>
          </a:p>
        </p:txBody>
      </p:sp>
      <p:grpSp>
        <p:nvGrpSpPr>
          <p:cNvPr id="11" name="Google Shape;1048;p37">
            <a:extLst>
              <a:ext uri="{FF2B5EF4-FFF2-40B4-BE49-F238E27FC236}">
                <a16:creationId xmlns:a16="http://schemas.microsoft.com/office/drawing/2014/main" id="{DC25D67B-6552-3288-FDA2-3D6F8BD2F233}"/>
              </a:ext>
            </a:extLst>
          </p:cNvPr>
          <p:cNvGrpSpPr/>
          <p:nvPr/>
        </p:nvGrpSpPr>
        <p:grpSpPr>
          <a:xfrm>
            <a:off x="-2223461" y="3759041"/>
            <a:ext cx="1866501" cy="1998269"/>
            <a:chOff x="5029650" y="894850"/>
            <a:chExt cx="1559950" cy="1670075"/>
          </a:xfrm>
        </p:grpSpPr>
        <p:sp>
          <p:nvSpPr>
            <p:cNvPr id="12" name="Google Shape;1049;p37">
              <a:extLst>
                <a:ext uri="{FF2B5EF4-FFF2-40B4-BE49-F238E27FC236}">
                  <a16:creationId xmlns:a16="http://schemas.microsoft.com/office/drawing/2014/main" id="{F10F9BE1-9CF7-48C5-7603-52D135D2E779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0;p37">
              <a:extLst>
                <a:ext uri="{FF2B5EF4-FFF2-40B4-BE49-F238E27FC236}">
                  <a16:creationId xmlns:a16="http://schemas.microsoft.com/office/drawing/2014/main" id="{50B1254B-F0A4-D528-7E72-B145AD097C3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1;p37">
              <a:extLst>
                <a:ext uri="{FF2B5EF4-FFF2-40B4-BE49-F238E27FC236}">
                  <a16:creationId xmlns:a16="http://schemas.microsoft.com/office/drawing/2014/main" id="{BBC24EB0-E997-4F4C-0E07-24C1FE18C6E2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2;p37">
              <a:extLst>
                <a:ext uri="{FF2B5EF4-FFF2-40B4-BE49-F238E27FC236}">
                  <a16:creationId xmlns:a16="http://schemas.microsoft.com/office/drawing/2014/main" id="{820433B7-1292-8F1F-4DB7-3C90A3B37D00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04;p37">
            <a:extLst>
              <a:ext uri="{FF2B5EF4-FFF2-40B4-BE49-F238E27FC236}">
                <a16:creationId xmlns:a16="http://schemas.microsoft.com/office/drawing/2014/main" id="{584B5098-9A3E-2DF9-8A40-08BD65D2A248}"/>
              </a:ext>
            </a:extLst>
          </p:cNvPr>
          <p:cNvSpPr/>
          <p:nvPr/>
        </p:nvSpPr>
        <p:spPr>
          <a:xfrm>
            <a:off x="2293018" y="-96656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05;p37">
            <a:extLst>
              <a:ext uri="{FF2B5EF4-FFF2-40B4-BE49-F238E27FC236}">
                <a16:creationId xmlns:a16="http://schemas.microsoft.com/office/drawing/2014/main" id="{50E6BEA8-1588-464B-8B15-F76790F168D6}"/>
              </a:ext>
            </a:extLst>
          </p:cNvPr>
          <p:cNvSpPr/>
          <p:nvPr/>
        </p:nvSpPr>
        <p:spPr>
          <a:xfrm>
            <a:off x="-2168557" y="2238643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06;p37">
            <a:extLst>
              <a:ext uri="{FF2B5EF4-FFF2-40B4-BE49-F238E27FC236}">
                <a16:creationId xmlns:a16="http://schemas.microsoft.com/office/drawing/2014/main" id="{0C07C26E-996A-F7C7-0B1E-897B4D98D77A}"/>
              </a:ext>
            </a:extLst>
          </p:cNvPr>
          <p:cNvSpPr/>
          <p:nvPr/>
        </p:nvSpPr>
        <p:spPr>
          <a:xfrm>
            <a:off x="-1912152" y="2187021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07;p37">
            <a:extLst>
              <a:ext uri="{FF2B5EF4-FFF2-40B4-BE49-F238E27FC236}">
                <a16:creationId xmlns:a16="http://schemas.microsoft.com/office/drawing/2014/main" id="{230D5168-BEDC-6449-7736-3F72A253390A}"/>
              </a:ext>
            </a:extLst>
          </p:cNvPr>
          <p:cNvSpPr/>
          <p:nvPr/>
        </p:nvSpPr>
        <p:spPr>
          <a:xfrm>
            <a:off x="-1917148" y="1521863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08;p37">
            <a:extLst>
              <a:ext uri="{FF2B5EF4-FFF2-40B4-BE49-F238E27FC236}">
                <a16:creationId xmlns:a16="http://schemas.microsoft.com/office/drawing/2014/main" id="{45B119B7-6F27-9321-2871-8ECA9F6D0973}"/>
              </a:ext>
            </a:extLst>
          </p:cNvPr>
          <p:cNvSpPr/>
          <p:nvPr/>
        </p:nvSpPr>
        <p:spPr>
          <a:xfrm>
            <a:off x="-1888831" y="1550165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09;p37">
            <a:extLst>
              <a:ext uri="{FF2B5EF4-FFF2-40B4-BE49-F238E27FC236}">
                <a16:creationId xmlns:a16="http://schemas.microsoft.com/office/drawing/2014/main" id="{8377F4DA-243C-E699-D012-08FE42A658B7}"/>
              </a:ext>
            </a:extLst>
          </p:cNvPr>
          <p:cNvSpPr/>
          <p:nvPr/>
        </p:nvSpPr>
        <p:spPr>
          <a:xfrm>
            <a:off x="-1852213" y="1641742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10;p37">
            <a:extLst>
              <a:ext uri="{FF2B5EF4-FFF2-40B4-BE49-F238E27FC236}">
                <a16:creationId xmlns:a16="http://schemas.microsoft.com/office/drawing/2014/main" id="{A9314418-CA9E-4768-525F-2399CB7E5C82}"/>
              </a:ext>
            </a:extLst>
          </p:cNvPr>
          <p:cNvSpPr/>
          <p:nvPr/>
        </p:nvSpPr>
        <p:spPr>
          <a:xfrm>
            <a:off x="-2082807" y="232437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11;p37">
            <a:extLst>
              <a:ext uri="{FF2B5EF4-FFF2-40B4-BE49-F238E27FC236}">
                <a16:creationId xmlns:a16="http://schemas.microsoft.com/office/drawing/2014/main" id="{4FA5C812-461C-34DF-E28F-AD4B37F6AA25}"/>
              </a:ext>
            </a:extLst>
          </p:cNvPr>
          <p:cNvSpPr/>
          <p:nvPr/>
        </p:nvSpPr>
        <p:spPr>
          <a:xfrm>
            <a:off x="-2082807" y="2324378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012;p37">
            <a:extLst>
              <a:ext uri="{FF2B5EF4-FFF2-40B4-BE49-F238E27FC236}">
                <a16:creationId xmlns:a16="http://schemas.microsoft.com/office/drawing/2014/main" id="{191BD5C0-B0C6-8D82-CE32-7BC184081B4A}"/>
              </a:ext>
            </a:extLst>
          </p:cNvPr>
          <p:cNvGrpSpPr/>
          <p:nvPr/>
        </p:nvGrpSpPr>
        <p:grpSpPr>
          <a:xfrm>
            <a:off x="-1970415" y="2408468"/>
            <a:ext cx="235606" cy="294716"/>
            <a:chOff x="2905736" y="2888729"/>
            <a:chExt cx="235606" cy="294716"/>
          </a:xfrm>
        </p:grpSpPr>
        <p:sp>
          <p:nvSpPr>
            <p:cNvPr id="25" name="Google Shape;1013;p37">
              <a:extLst>
                <a:ext uri="{FF2B5EF4-FFF2-40B4-BE49-F238E27FC236}">
                  <a16:creationId xmlns:a16="http://schemas.microsoft.com/office/drawing/2014/main" id="{580D502F-8659-5796-D323-9A94795AD895}"/>
                </a:ext>
              </a:extLst>
            </p:cNvPr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4;p37">
              <a:extLst>
                <a:ext uri="{FF2B5EF4-FFF2-40B4-BE49-F238E27FC236}">
                  <a16:creationId xmlns:a16="http://schemas.microsoft.com/office/drawing/2014/main" id="{D6C34A53-A727-408F-8D6E-D3044A86B509}"/>
                </a:ext>
              </a:extLst>
            </p:cNvPr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5;p37">
              <a:extLst>
                <a:ext uri="{FF2B5EF4-FFF2-40B4-BE49-F238E27FC236}">
                  <a16:creationId xmlns:a16="http://schemas.microsoft.com/office/drawing/2014/main" id="{0F7797D8-E55A-546D-F13D-438D5BC4BABB}"/>
                </a:ext>
              </a:extLst>
            </p:cNvPr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6;p37">
              <a:extLst>
                <a:ext uri="{FF2B5EF4-FFF2-40B4-BE49-F238E27FC236}">
                  <a16:creationId xmlns:a16="http://schemas.microsoft.com/office/drawing/2014/main" id="{3716CB12-E5F5-6B92-5B52-ED8FBC92FC3E}"/>
                </a:ext>
              </a:extLst>
            </p:cNvPr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017;p37">
            <a:extLst>
              <a:ext uri="{FF2B5EF4-FFF2-40B4-BE49-F238E27FC236}">
                <a16:creationId xmlns:a16="http://schemas.microsoft.com/office/drawing/2014/main" id="{B82240D7-0EBA-E459-4BFE-F14AB7BDFE4E}"/>
              </a:ext>
            </a:extLst>
          </p:cNvPr>
          <p:cNvSpPr/>
          <p:nvPr/>
        </p:nvSpPr>
        <p:spPr>
          <a:xfrm>
            <a:off x="5621860" y="6090590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18;p37">
            <a:extLst>
              <a:ext uri="{FF2B5EF4-FFF2-40B4-BE49-F238E27FC236}">
                <a16:creationId xmlns:a16="http://schemas.microsoft.com/office/drawing/2014/main" id="{A7DB26A6-BA6E-FF46-059E-6506A39EA155}"/>
              </a:ext>
            </a:extLst>
          </p:cNvPr>
          <p:cNvSpPr/>
          <p:nvPr/>
        </p:nvSpPr>
        <p:spPr>
          <a:xfrm>
            <a:off x="5370451" y="6807370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9;p37">
            <a:extLst>
              <a:ext uri="{FF2B5EF4-FFF2-40B4-BE49-F238E27FC236}">
                <a16:creationId xmlns:a16="http://schemas.microsoft.com/office/drawing/2014/main" id="{2F46F6D9-5D18-BD65-602F-82427D8BF2DB}"/>
              </a:ext>
            </a:extLst>
          </p:cNvPr>
          <p:cNvSpPr/>
          <p:nvPr/>
        </p:nvSpPr>
        <p:spPr>
          <a:xfrm>
            <a:off x="5626856" y="6755748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20;p37">
            <a:extLst>
              <a:ext uri="{FF2B5EF4-FFF2-40B4-BE49-F238E27FC236}">
                <a16:creationId xmlns:a16="http://schemas.microsoft.com/office/drawing/2014/main" id="{CC5D2AB9-7E05-8D4C-BDCB-83E5CF67F63E}"/>
              </a:ext>
            </a:extLst>
          </p:cNvPr>
          <p:cNvSpPr/>
          <p:nvPr/>
        </p:nvSpPr>
        <p:spPr>
          <a:xfrm>
            <a:off x="5687626" y="6155510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21;p37">
            <a:extLst>
              <a:ext uri="{FF2B5EF4-FFF2-40B4-BE49-F238E27FC236}">
                <a16:creationId xmlns:a16="http://schemas.microsoft.com/office/drawing/2014/main" id="{3B031A87-5FE4-AE4F-E2B5-4BE2EB733CAD}"/>
              </a:ext>
            </a:extLst>
          </p:cNvPr>
          <p:cNvSpPr/>
          <p:nvPr/>
        </p:nvSpPr>
        <p:spPr>
          <a:xfrm>
            <a:off x="5650992" y="6118892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022;p37">
            <a:extLst>
              <a:ext uri="{FF2B5EF4-FFF2-40B4-BE49-F238E27FC236}">
                <a16:creationId xmlns:a16="http://schemas.microsoft.com/office/drawing/2014/main" id="{925022B2-6DF0-320A-8E1E-B22F0C03FF51}"/>
              </a:ext>
            </a:extLst>
          </p:cNvPr>
          <p:cNvSpPr/>
          <p:nvPr/>
        </p:nvSpPr>
        <p:spPr>
          <a:xfrm>
            <a:off x="5457031" y="68931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23;p37">
            <a:extLst>
              <a:ext uri="{FF2B5EF4-FFF2-40B4-BE49-F238E27FC236}">
                <a16:creationId xmlns:a16="http://schemas.microsoft.com/office/drawing/2014/main" id="{411B50CF-7DB8-B609-331A-62A7E8B92023}"/>
              </a:ext>
            </a:extLst>
          </p:cNvPr>
          <p:cNvSpPr/>
          <p:nvPr/>
        </p:nvSpPr>
        <p:spPr>
          <a:xfrm>
            <a:off x="5457031" y="6893105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6" name="Google Shape;1024;p37">
            <a:extLst>
              <a:ext uri="{FF2B5EF4-FFF2-40B4-BE49-F238E27FC236}">
                <a16:creationId xmlns:a16="http://schemas.microsoft.com/office/drawing/2014/main" id="{B77D33F5-B663-3A08-60AF-7A0AA22C1C6C}"/>
              </a:ext>
            </a:extLst>
          </p:cNvPr>
          <p:cNvSpPr/>
          <p:nvPr/>
        </p:nvSpPr>
        <p:spPr>
          <a:xfrm>
            <a:off x="1845884" y="6784310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25;p37">
            <a:extLst>
              <a:ext uri="{FF2B5EF4-FFF2-40B4-BE49-F238E27FC236}">
                <a16:creationId xmlns:a16="http://schemas.microsoft.com/office/drawing/2014/main" id="{D48E0EA8-B6F9-342E-3FCA-250C6622A08D}"/>
              </a:ext>
            </a:extLst>
          </p:cNvPr>
          <p:cNvSpPr/>
          <p:nvPr/>
        </p:nvSpPr>
        <p:spPr>
          <a:xfrm>
            <a:off x="1594459" y="5565541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26;p37">
            <a:extLst>
              <a:ext uri="{FF2B5EF4-FFF2-40B4-BE49-F238E27FC236}">
                <a16:creationId xmlns:a16="http://schemas.microsoft.com/office/drawing/2014/main" id="{3D4D9DCA-80C8-18F7-1888-95AC58E28921}"/>
              </a:ext>
            </a:extLst>
          </p:cNvPr>
          <p:cNvSpPr/>
          <p:nvPr/>
        </p:nvSpPr>
        <p:spPr>
          <a:xfrm>
            <a:off x="1849204" y="6191575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27;p37">
            <a:extLst>
              <a:ext uri="{FF2B5EF4-FFF2-40B4-BE49-F238E27FC236}">
                <a16:creationId xmlns:a16="http://schemas.microsoft.com/office/drawing/2014/main" id="{07CAC745-1612-A459-8478-AA83CED54E72}"/>
              </a:ext>
            </a:extLst>
          </p:cNvPr>
          <p:cNvSpPr/>
          <p:nvPr/>
        </p:nvSpPr>
        <p:spPr>
          <a:xfrm>
            <a:off x="1910819" y="6096662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8;p37">
            <a:extLst>
              <a:ext uri="{FF2B5EF4-FFF2-40B4-BE49-F238E27FC236}">
                <a16:creationId xmlns:a16="http://schemas.microsoft.com/office/drawing/2014/main" id="{7893187E-05ED-7860-64AE-D904A02C08D3}"/>
              </a:ext>
            </a:extLst>
          </p:cNvPr>
          <p:cNvSpPr/>
          <p:nvPr/>
        </p:nvSpPr>
        <p:spPr>
          <a:xfrm>
            <a:off x="1875016" y="6813458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29;p37">
            <a:extLst>
              <a:ext uri="{FF2B5EF4-FFF2-40B4-BE49-F238E27FC236}">
                <a16:creationId xmlns:a16="http://schemas.microsoft.com/office/drawing/2014/main" id="{12AE24F9-FF05-A7D4-FB50-38ACAB474C06}"/>
              </a:ext>
            </a:extLst>
          </p:cNvPr>
          <p:cNvSpPr/>
          <p:nvPr/>
        </p:nvSpPr>
        <p:spPr>
          <a:xfrm>
            <a:off x="1681039" y="565127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30;p37">
            <a:extLst>
              <a:ext uri="{FF2B5EF4-FFF2-40B4-BE49-F238E27FC236}">
                <a16:creationId xmlns:a16="http://schemas.microsoft.com/office/drawing/2014/main" id="{D1816A12-0062-B246-E949-078F4455CFDB}"/>
              </a:ext>
            </a:extLst>
          </p:cNvPr>
          <p:cNvSpPr/>
          <p:nvPr/>
        </p:nvSpPr>
        <p:spPr>
          <a:xfrm>
            <a:off x="1681039" y="565127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031;p37">
            <a:extLst>
              <a:ext uri="{FF2B5EF4-FFF2-40B4-BE49-F238E27FC236}">
                <a16:creationId xmlns:a16="http://schemas.microsoft.com/office/drawing/2014/main" id="{916AC09B-0CA2-CD95-AF89-5466D858C551}"/>
              </a:ext>
            </a:extLst>
          </p:cNvPr>
          <p:cNvSpPr/>
          <p:nvPr/>
        </p:nvSpPr>
        <p:spPr>
          <a:xfrm>
            <a:off x="10881648" y="2864566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032;p37">
            <a:extLst>
              <a:ext uri="{FF2B5EF4-FFF2-40B4-BE49-F238E27FC236}">
                <a16:creationId xmlns:a16="http://schemas.microsoft.com/office/drawing/2014/main" id="{B2B334A3-BABA-528F-C1B8-1A1F7F814698}"/>
              </a:ext>
            </a:extLst>
          </p:cNvPr>
          <p:cNvSpPr/>
          <p:nvPr/>
        </p:nvSpPr>
        <p:spPr>
          <a:xfrm>
            <a:off x="10630239" y="1645797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033;p37">
            <a:extLst>
              <a:ext uri="{FF2B5EF4-FFF2-40B4-BE49-F238E27FC236}">
                <a16:creationId xmlns:a16="http://schemas.microsoft.com/office/drawing/2014/main" id="{69352A66-0282-AC7F-0151-D958B05AD3EB}"/>
              </a:ext>
            </a:extLst>
          </p:cNvPr>
          <p:cNvSpPr/>
          <p:nvPr/>
        </p:nvSpPr>
        <p:spPr>
          <a:xfrm>
            <a:off x="10885814" y="2271831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034;p37">
            <a:extLst>
              <a:ext uri="{FF2B5EF4-FFF2-40B4-BE49-F238E27FC236}">
                <a16:creationId xmlns:a16="http://schemas.microsoft.com/office/drawing/2014/main" id="{3F8ACF95-A972-895E-978C-E5C78EE5A458}"/>
              </a:ext>
            </a:extLst>
          </p:cNvPr>
          <p:cNvSpPr/>
          <p:nvPr/>
        </p:nvSpPr>
        <p:spPr>
          <a:xfrm>
            <a:off x="10947430" y="2088677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035;p37">
            <a:extLst>
              <a:ext uri="{FF2B5EF4-FFF2-40B4-BE49-F238E27FC236}">
                <a16:creationId xmlns:a16="http://schemas.microsoft.com/office/drawing/2014/main" id="{D0995A5F-2DDD-A85C-2CF5-647C5F78035C}"/>
              </a:ext>
            </a:extLst>
          </p:cNvPr>
          <p:cNvSpPr/>
          <p:nvPr/>
        </p:nvSpPr>
        <p:spPr>
          <a:xfrm>
            <a:off x="10910796" y="2892868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36;p37">
            <a:extLst>
              <a:ext uri="{FF2B5EF4-FFF2-40B4-BE49-F238E27FC236}">
                <a16:creationId xmlns:a16="http://schemas.microsoft.com/office/drawing/2014/main" id="{8AD71F38-7A81-B5BE-3AEA-918833515C26}"/>
              </a:ext>
            </a:extLst>
          </p:cNvPr>
          <p:cNvSpPr/>
          <p:nvPr/>
        </p:nvSpPr>
        <p:spPr>
          <a:xfrm>
            <a:off x="10716819" y="1731532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037;p37">
            <a:extLst>
              <a:ext uri="{FF2B5EF4-FFF2-40B4-BE49-F238E27FC236}">
                <a16:creationId xmlns:a16="http://schemas.microsoft.com/office/drawing/2014/main" id="{3C623D0C-52B0-9185-D64C-A80167679440}"/>
              </a:ext>
            </a:extLst>
          </p:cNvPr>
          <p:cNvSpPr/>
          <p:nvPr/>
        </p:nvSpPr>
        <p:spPr>
          <a:xfrm>
            <a:off x="10716819" y="1731532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38;p37">
            <a:extLst>
              <a:ext uri="{FF2B5EF4-FFF2-40B4-BE49-F238E27FC236}">
                <a16:creationId xmlns:a16="http://schemas.microsoft.com/office/drawing/2014/main" id="{3065BB49-04E6-D706-BB6E-F732B28A35E4}"/>
              </a:ext>
            </a:extLst>
          </p:cNvPr>
          <p:cNvSpPr txBox="1">
            <a:spLocks/>
          </p:cNvSpPr>
          <p:nvPr/>
        </p:nvSpPr>
        <p:spPr>
          <a:xfrm>
            <a:off x="1257188" y="7090990"/>
            <a:ext cx="1303941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hu-HU" sz="1000"/>
              <a:t>Design folytatása</a:t>
            </a:r>
            <a:endParaRPr lang="hu-HU" sz="1000" dirty="0"/>
          </a:p>
        </p:txBody>
      </p:sp>
      <p:sp>
        <p:nvSpPr>
          <p:cNvPr id="51" name="Google Shape;1039;p37">
            <a:extLst>
              <a:ext uri="{FF2B5EF4-FFF2-40B4-BE49-F238E27FC236}">
                <a16:creationId xmlns:a16="http://schemas.microsoft.com/office/drawing/2014/main" id="{1999D4A4-EF28-B467-274A-FA41D155A63B}"/>
              </a:ext>
            </a:extLst>
          </p:cNvPr>
          <p:cNvSpPr txBox="1">
            <a:spLocks/>
          </p:cNvSpPr>
          <p:nvPr/>
        </p:nvSpPr>
        <p:spPr>
          <a:xfrm>
            <a:off x="-2355947" y="828309"/>
            <a:ext cx="1019100" cy="26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Március vége</a:t>
            </a:r>
            <a:endParaRPr lang="hu-HU" sz="1000" dirty="0"/>
          </a:p>
        </p:txBody>
      </p:sp>
      <p:sp>
        <p:nvSpPr>
          <p:cNvPr id="52" name="Google Shape;1040;p37">
            <a:extLst>
              <a:ext uri="{FF2B5EF4-FFF2-40B4-BE49-F238E27FC236}">
                <a16:creationId xmlns:a16="http://schemas.microsoft.com/office/drawing/2014/main" id="{04CFBA6E-EDEA-1FB5-096A-DD312E832ED0}"/>
              </a:ext>
            </a:extLst>
          </p:cNvPr>
          <p:cNvSpPr txBox="1">
            <a:spLocks/>
          </p:cNvSpPr>
          <p:nvPr/>
        </p:nvSpPr>
        <p:spPr>
          <a:xfrm>
            <a:off x="1393895" y="6856377"/>
            <a:ext cx="983100" cy="27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Április eleje</a:t>
            </a:r>
            <a:endParaRPr lang="hu-HU" sz="1000" dirty="0"/>
          </a:p>
        </p:txBody>
      </p:sp>
      <p:sp>
        <p:nvSpPr>
          <p:cNvPr id="53" name="Google Shape;1041;p37">
            <a:extLst>
              <a:ext uri="{FF2B5EF4-FFF2-40B4-BE49-F238E27FC236}">
                <a16:creationId xmlns:a16="http://schemas.microsoft.com/office/drawing/2014/main" id="{8F44F62E-65E1-01C5-06F6-BA90F33FB040}"/>
              </a:ext>
            </a:extLst>
          </p:cNvPr>
          <p:cNvSpPr txBox="1">
            <a:spLocks/>
          </p:cNvSpPr>
          <p:nvPr/>
        </p:nvSpPr>
        <p:spPr>
          <a:xfrm>
            <a:off x="5094607" y="5418588"/>
            <a:ext cx="1147625" cy="29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Árprilis közepe</a:t>
            </a:r>
            <a:endParaRPr lang="hu-HU" sz="1000" dirty="0"/>
          </a:p>
        </p:txBody>
      </p:sp>
      <p:sp>
        <p:nvSpPr>
          <p:cNvPr id="54" name="Google Shape;1042;p37">
            <a:extLst>
              <a:ext uri="{FF2B5EF4-FFF2-40B4-BE49-F238E27FC236}">
                <a16:creationId xmlns:a16="http://schemas.microsoft.com/office/drawing/2014/main" id="{72E59180-D995-44A4-B475-0715A33F3DC3}"/>
              </a:ext>
            </a:extLst>
          </p:cNvPr>
          <p:cNvSpPr txBox="1">
            <a:spLocks/>
          </p:cNvSpPr>
          <p:nvPr/>
        </p:nvSpPr>
        <p:spPr>
          <a:xfrm>
            <a:off x="10473971" y="2973592"/>
            <a:ext cx="983100" cy="27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hu-HU" sz="1000"/>
              <a:t>Utolsó hetek</a:t>
            </a:r>
            <a:endParaRPr lang="hu-HU" sz="1000" dirty="0"/>
          </a:p>
        </p:txBody>
      </p:sp>
      <p:sp>
        <p:nvSpPr>
          <p:cNvPr id="55" name="Google Shape;1043;p37">
            <a:extLst>
              <a:ext uri="{FF2B5EF4-FFF2-40B4-BE49-F238E27FC236}">
                <a16:creationId xmlns:a16="http://schemas.microsoft.com/office/drawing/2014/main" id="{13A074CF-CC29-BD23-7577-C44061E69FD8}"/>
              </a:ext>
            </a:extLst>
          </p:cNvPr>
          <p:cNvSpPr txBox="1">
            <a:spLocks/>
          </p:cNvSpPr>
          <p:nvPr/>
        </p:nvSpPr>
        <p:spPr>
          <a:xfrm>
            <a:off x="4722919" y="5641007"/>
            <a:ext cx="1953614" cy="47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Font typeface="Roboto Light"/>
              <a:buNone/>
            </a:pPr>
            <a:r>
              <a:rPr lang="hu-HU" sz="1000"/>
              <a:t>Eddigi design elvetése</a:t>
            </a:r>
          </a:p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hu-HU" sz="1000"/>
              <a:t>Teljesen újnak álltunk neki</a:t>
            </a:r>
            <a:endParaRPr lang="hu-HU" sz="1000" dirty="0"/>
          </a:p>
        </p:txBody>
      </p:sp>
      <p:sp>
        <p:nvSpPr>
          <p:cNvPr id="56" name="Google Shape;1044;p37">
            <a:extLst>
              <a:ext uri="{FF2B5EF4-FFF2-40B4-BE49-F238E27FC236}">
                <a16:creationId xmlns:a16="http://schemas.microsoft.com/office/drawing/2014/main" id="{6C19A585-1078-7B38-BB5D-2BE11573F929}"/>
              </a:ext>
            </a:extLst>
          </p:cNvPr>
          <p:cNvSpPr txBox="1">
            <a:spLocks/>
          </p:cNvSpPr>
          <p:nvPr/>
        </p:nvSpPr>
        <p:spPr>
          <a:xfrm>
            <a:off x="9383838" y="3165945"/>
            <a:ext cx="3240698" cy="65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Font typeface="Roboto Light"/>
              <a:buNone/>
            </a:pPr>
            <a:r>
              <a:rPr lang="hu-HU" sz="1000"/>
              <a:t>A design már kész</a:t>
            </a:r>
          </a:p>
          <a:p>
            <a:pPr marL="0" indent="0" algn="ctr">
              <a:buFont typeface="Roboto Light"/>
              <a:buNone/>
            </a:pPr>
            <a:r>
              <a:rPr lang="hu-HU" sz="1000"/>
              <a:t>Mindenki a saját weblap részét csinálja</a:t>
            </a:r>
          </a:p>
          <a:p>
            <a:pPr marL="0" indent="0" algn="ctr">
              <a:buFont typeface="Roboto Light"/>
              <a:buNone/>
            </a:pPr>
            <a:r>
              <a:rPr lang="hu-HU" sz="1000"/>
              <a:t>Weboldal tökéletesítése és dokumentáció elkészítése</a:t>
            </a:r>
            <a:endParaRPr lang="hu-HU" sz="1000" dirty="0"/>
          </a:p>
        </p:txBody>
      </p:sp>
      <p:sp>
        <p:nvSpPr>
          <p:cNvPr id="57" name="Google Shape;1045;p37">
            <a:extLst>
              <a:ext uri="{FF2B5EF4-FFF2-40B4-BE49-F238E27FC236}">
                <a16:creationId xmlns:a16="http://schemas.microsoft.com/office/drawing/2014/main" id="{4B233DA3-BB61-A3EB-41C7-A9F0275C5E5C}"/>
              </a:ext>
            </a:extLst>
          </p:cNvPr>
          <p:cNvSpPr txBox="1">
            <a:spLocks/>
          </p:cNvSpPr>
          <p:nvPr/>
        </p:nvSpPr>
        <p:spPr>
          <a:xfrm>
            <a:off x="-2745415" y="1019919"/>
            <a:ext cx="1864744" cy="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buFont typeface="Roboto Light"/>
              <a:buNone/>
            </a:pPr>
            <a:r>
              <a:rPr lang="hu-HU" sz="1000"/>
              <a:t>Adatgyűjtés befejezése</a:t>
            </a:r>
          </a:p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hu-HU" sz="1000"/>
              <a:t>Design elkezdése</a:t>
            </a:r>
            <a:endParaRPr lang="hu-HU" sz="1000" dirty="0"/>
          </a:p>
        </p:txBody>
      </p:sp>
      <p:sp>
        <p:nvSpPr>
          <p:cNvPr id="58" name="Google Shape;1046;p37">
            <a:extLst>
              <a:ext uri="{FF2B5EF4-FFF2-40B4-BE49-F238E27FC236}">
                <a16:creationId xmlns:a16="http://schemas.microsoft.com/office/drawing/2014/main" id="{257BC9F7-F35C-BB8A-6E1F-51E035D49638}"/>
              </a:ext>
            </a:extLst>
          </p:cNvPr>
          <p:cNvSpPr txBox="1">
            <a:spLocks/>
          </p:cNvSpPr>
          <p:nvPr/>
        </p:nvSpPr>
        <p:spPr>
          <a:xfrm>
            <a:off x="-4010950" y="2262838"/>
            <a:ext cx="1445849" cy="61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hu-HU" sz="1000"/>
              <a:t>Feladatok kiosztása és mindenki elkezdi a saját feladatát</a:t>
            </a:r>
            <a:endParaRPr lang="hu-HU" sz="1000" dirty="0"/>
          </a:p>
        </p:txBody>
      </p:sp>
      <p:sp>
        <p:nvSpPr>
          <p:cNvPr id="59" name="Google Shape;1047;p37">
            <a:extLst>
              <a:ext uri="{FF2B5EF4-FFF2-40B4-BE49-F238E27FC236}">
                <a16:creationId xmlns:a16="http://schemas.microsoft.com/office/drawing/2014/main" id="{4841C466-3C61-6A0F-61D6-12748A0C8AD5}"/>
              </a:ext>
            </a:extLst>
          </p:cNvPr>
          <p:cNvSpPr txBox="1">
            <a:spLocks/>
          </p:cNvSpPr>
          <p:nvPr/>
        </p:nvSpPr>
        <p:spPr>
          <a:xfrm>
            <a:off x="11725842" y="1782334"/>
            <a:ext cx="999780" cy="32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hu-HU" sz="1000"/>
              <a:t>Végső verzió</a:t>
            </a:r>
            <a:endParaRPr lang="hu-HU" sz="1000" dirty="0"/>
          </a:p>
        </p:txBody>
      </p:sp>
      <p:grpSp>
        <p:nvGrpSpPr>
          <p:cNvPr id="60" name="Google Shape;1053;p37">
            <a:extLst>
              <a:ext uri="{FF2B5EF4-FFF2-40B4-BE49-F238E27FC236}">
                <a16:creationId xmlns:a16="http://schemas.microsoft.com/office/drawing/2014/main" id="{72BCD229-8A73-DAE8-CA8E-0E496293E208}"/>
              </a:ext>
            </a:extLst>
          </p:cNvPr>
          <p:cNvGrpSpPr/>
          <p:nvPr/>
        </p:nvGrpSpPr>
        <p:grpSpPr>
          <a:xfrm>
            <a:off x="10848290" y="1840612"/>
            <a:ext cx="196025" cy="243061"/>
            <a:chOff x="736175" y="1051000"/>
            <a:chExt cx="1678300" cy="2081000"/>
          </a:xfrm>
        </p:grpSpPr>
        <p:sp>
          <p:nvSpPr>
            <p:cNvPr id="61" name="Google Shape;1054;p37">
              <a:extLst>
                <a:ext uri="{FF2B5EF4-FFF2-40B4-BE49-F238E27FC236}">
                  <a16:creationId xmlns:a16="http://schemas.microsoft.com/office/drawing/2014/main" id="{3A1FC9FD-2AAB-27C8-8CC9-5B20042129BE}"/>
                </a:ext>
              </a:extLst>
            </p:cNvPr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62" name="Google Shape;1055;p37">
              <a:extLst>
                <a:ext uri="{FF2B5EF4-FFF2-40B4-BE49-F238E27FC236}">
                  <a16:creationId xmlns:a16="http://schemas.microsoft.com/office/drawing/2014/main" id="{BED37FC6-85B4-8D77-CB5B-237BCEB42AFE}"/>
                </a:ext>
              </a:extLst>
            </p:cNvPr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63" name="Google Shape;1056;p37">
              <a:extLst>
                <a:ext uri="{FF2B5EF4-FFF2-40B4-BE49-F238E27FC236}">
                  <a16:creationId xmlns:a16="http://schemas.microsoft.com/office/drawing/2014/main" id="{5ED259B7-5623-0F84-FE15-221B923F8861}"/>
                </a:ext>
              </a:extLst>
            </p:cNvPr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92" name="Google Shape;1057;p37">
              <a:extLst>
                <a:ext uri="{FF2B5EF4-FFF2-40B4-BE49-F238E27FC236}">
                  <a16:creationId xmlns:a16="http://schemas.microsoft.com/office/drawing/2014/main" id="{9456A48C-AB7A-998B-6E0D-4EB5C62EF055}"/>
                </a:ext>
              </a:extLst>
            </p:cNvPr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193" name="Google Shape;5847;p52">
            <a:extLst>
              <a:ext uri="{FF2B5EF4-FFF2-40B4-BE49-F238E27FC236}">
                <a16:creationId xmlns:a16="http://schemas.microsoft.com/office/drawing/2014/main" id="{B0168D67-603A-FBC6-72EB-0BB687DBB2B4}"/>
              </a:ext>
            </a:extLst>
          </p:cNvPr>
          <p:cNvGrpSpPr/>
          <p:nvPr/>
        </p:nvGrpSpPr>
        <p:grpSpPr>
          <a:xfrm>
            <a:off x="5547781" y="6956732"/>
            <a:ext cx="279690" cy="318227"/>
            <a:chOff x="2707500" y="249400"/>
            <a:chExt cx="423475" cy="481825"/>
          </a:xfrm>
          <a:solidFill>
            <a:srgbClr val="48FFD5"/>
          </a:solidFill>
        </p:grpSpPr>
        <p:sp>
          <p:nvSpPr>
            <p:cNvPr id="194" name="Google Shape;5848;p52">
              <a:extLst>
                <a:ext uri="{FF2B5EF4-FFF2-40B4-BE49-F238E27FC236}">
                  <a16:creationId xmlns:a16="http://schemas.microsoft.com/office/drawing/2014/main" id="{B51F60CD-A175-619C-52F7-B21E3AED5769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95" name="Google Shape;5849;p52">
              <a:extLst>
                <a:ext uri="{FF2B5EF4-FFF2-40B4-BE49-F238E27FC236}">
                  <a16:creationId xmlns:a16="http://schemas.microsoft.com/office/drawing/2014/main" id="{8B50E794-94CA-1F9A-2027-6FC5FABEB90B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196" name="Google Shape;7822;p56">
            <a:extLst>
              <a:ext uri="{FF2B5EF4-FFF2-40B4-BE49-F238E27FC236}">
                <a16:creationId xmlns:a16="http://schemas.microsoft.com/office/drawing/2014/main" id="{0E74DED7-D967-2F6B-DE33-CDB2CE822E68}"/>
              </a:ext>
            </a:extLst>
          </p:cNvPr>
          <p:cNvGrpSpPr/>
          <p:nvPr/>
        </p:nvGrpSpPr>
        <p:grpSpPr>
          <a:xfrm>
            <a:off x="1772606" y="5714903"/>
            <a:ext cx="276425" cy="328436"/>
            <a:chOff x="-48233050" y="3569725"/>
            <a:chExt cx="252050" cy="299475"/>
          </a:xfrm>
          <a:solidFill>
            <a:srgbClr val="48FFD5"/>
          </a:solidFill>
        </p:grpSpPr>
        <p:sp>
          <p:nvSpPr>
            <p:cNvPr id="197" name="Google Shape;7823;p56">
              <a:extLst>
                <a:ext uri="{FF2B5EF4-FFF2-40B4-BE49-F238E27FC236}">
                  <a16:creationId xmlns:a16="http://schemas.microsoft.com/office/drawing/2014/main" id="{3E0491D0-0044-F952-EFD1-41177DA438DA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824;p56">
              <a:extLst>
                <a:ext uri="{FF2B5EF4-FFF2-40B4-BE49-F238E27FC236}">
                  <a16:creationId xmlns:a16="http://schemas.microsoft.com/office/drawing/2014/main" id="{E348BE40-E27D-F334-5170-02AB7CEC0E93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825;p56">
              <a:extLst>
                <a:ext uri="{FF2B5EF4-FFF2-40B4-BE49-F238E27FC236}">
                  <a16:creationId xmlns:a16="http://schemas.microsoft.com/office/drawing/2014/main" id="{B73674AD-7CDC-D2D6-234A-7BB2AFAC5DB0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6694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406784" y="4244353"/>
            <a:ext cx="1303941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000" dirty="0">
                <a:solidFill>
                  <a:srgbClr val="FFFFFF"/>
                </a:solidFill>
              </a:rPr>
              <a:t>Design folytatása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520204" y="1308570"/>
            <a:ext cx="1019100" cy="264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>
                <a:solidFill>
                  <a:srgbClr val="FFFFFF"/>
                </a:solidFill>
              </a:rPr>
              <a:t>Március vége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543491" y="4009740"/>
            <a:ext cx="983100" cy="270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>
                <a:solidFill>
                  <a:srgbClr val="FFFFFF"/>
                </a:solidFill>
              </a:rPr>
              <a:t>Április eleje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504688" y="1330122"/>
            <a:ext cx="1147625" cy="298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 err="1">
                <a:solidFill>
                  <a:srgbClr val="FFFFFF"/>
                </a:solidFill>
              </a:rPr>
              <a:t>Árprilis</a:t>
            </a:r>
            <a:r>
              <a:rPr lang="hu-HU" sz="1000" dirty="0">
                <a:solidFill>
                  <a:srgbClr val="FFFFFF"/>
                </a:solidFill>
              </a:rPr>
              <a:t> közepe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660725" y="4046699"/>
            <a:ext cx="983100" cy="27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Utolsó hetek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133000" y="1552541"/>
            <a:ext cx="1953614" cy="47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hu-HU" sz="1000" dirty="0"/>
              <a:t>Eddigi design elvetése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000" dirty="0">
                <a:solidFill>
                  <a:srgbClr val="FFFFFF"/>
                </a:solidFill>
              </a:rPr>
              <a:t>Teljesen újnak álltunk neki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4570592" y="4239052"/>
            <a:ext cx="3240698" cy="65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hu-HU" sz="1000" dirty="0"/>
              <a:t>A design már kész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hu-HU" sz="1000" dirty="0">
                <a:solidFill>
                  <a:srgbClr val="FFFFFF"/>
                </a:solidFill>
              </a:rPr>
              <a:t>Minde</a:t>
            </a:r>
            <a:r>
              <a:rPr lang="hu-HU" sz="1000" dirty="0"/>
              <a:t>nki a saját weblap részét csinálja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hu-HU" sz="1000" dirty="0">
                <a:solidFill>
                  <a:srgbClr val="FFFFFF"/>
                </a:solidFill>
              </a:rPr>
              <a:t>Weboldal tökéletesítése és dokumentáció elkészítése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30736" y="1500180"/>
            <a:ext cx="1864744" cy="462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hu-HU" sz="1000" dirty="0">
                <a:solidFill>
                  <a:srgbClr val="FFFFFF"/>
                </a:solidFill>
              </a:rPr>
              <a:t>Adatgyűjtés befejezése</a:t>
            </a:r>
            <a:endParaRPr lang="hu-HU" sz="1000" dirty="0"/>
          </a:p>
          <a:p>
            <a:pPr marL="0" lvl="0" indent="0" algn="ctr" rtl="0">
              <a:spcAft>
                <a:spcPts val="1600"/>
              </a:spcAft>
              <a:buNone/>
            </a:pPr>
            <a:r>
              <a:rPr lang="hu-HU" sz="1000" dirty="0">
                <a:solidFill>
                  <a:srgbClr val="FFFFFF"/>
                </a:solidFill>
              </a:rPr>
              <a:t>Design elkezdése</a:t>
            </a: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865201" y="2743099"/>
            <a:ext cx="1445849" cy="617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>
                <a:solidFill>
                  <a:srgbClr val="FFFFFF"/>
                </a:solidFill>
              </a:rPr>
              <a:t>Feladatok kiosztása és mindenki elkezdi a saját feladatát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12596" y="2855441"/>
            <a:ext cx="999780" cy="328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>
                <a:solidFill>
                  <a:srgbClr val="FFFFFF"/>
                </a:solidFill>
              </a:rPr>
              <a:t>Végső verzió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9;p23">
            <a:extLst>
              <a:ext uri="{FF2B5EF4-FFF2-40B4-BE49-F238E27FC236}">
                <a16:creationId xmlns:a16="http://schemas.microsoft.com/office/drawing/2014/main" id="{05FE7800-4C3D-CB82-81B0-89DE46DB2D3E}"/>
              </a:ext>
            </a:extLst>
          </p:cNvPr>
          <p:cNvSpPr txBox="1">
            <a:spLocks/>
          </p:cNvSpPr>
          <p:nvPr/>
        </p:nvSpPr>
        <p:spPr>
          <a:xfrm>
            <a:off x="4401437" y="507923"/>
            <a:ext cx="2214674" cy="610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 sz="18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 munkafolyamatok haladása</a:t>
            </a:r>
          </a:p>
        </p:txBody>
      </p:sp>
      <p:sp>
        <p:nvSpPr>
          <p:cNvPr id="3" name="Google Shape;220;p23">
            <a:extLst>
              <a:ext uri="{FF2B5EF4-FFF2-40B4-BE49-F238E27FC236}">
                <a16:creationId xmlns:a16="http://schemas.microsoft.com/office/drawing/2014/main" id="{E8485FB7-45F9-A24F-35AD-F11685FB9EE4}"/>
              </a:ext>
            </a:extLst>
          </p:cNvPr>
          <p:cNvSpPr txBox="1">
            <a:spLocks/>
          </p:cNvSpPr>
          <p:nvPr/>
        </p:nvSpPr>
        <p:spPr>
          <a:xfrm>
            <a:off x="3155605" y="38443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3200" dirty="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04</a:t>
            </a:r>
            <a:endParaRPr lang="es" dirty="0">
              <a:solidFill>
                <a:schemeClr val="accent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" name="Google Shape;234;p23">
            <a:extLst>
              <a:ext uri="{FF2B5EF4-FFF2-40B4-BE49-F238E27FC236}">
                <a16:creationId xmlns:a16="http://schemas.microsoft.com/office/drawing/2014/main" id="{E22192C7-F747-F2CE-AE17-4348D0FDC157}"/>
              </a:ext>
            </a:extLst>
          </p:cNvPr>
          <p:cNvSpPr txBox="1">
            <a:spLocks/>
          </p:cNvSpPr>
          <p:nvPr/>
        </p:nvSpPr>
        <p:spPr>
          <a:xfrm>
            <a:off x="4414724" y="287274"/>
            <a:ext cx="2214675" cy="34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 sz="18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 munka folyamata</a:t>
            </a:r>
          </a:p>
        </p:txBody>
      </p:sp>
      <p:sp>
        <p:nvSpPr>
          <p:cNvPr id="5" name="Google Shape;256;p23">
            <a:extLst>
              <a:ext uri="{FF2B5EF4-FFF2-40B4-BE49-F238E27FC236}">
                <a16:creationId xmlns:a16="http://schemas.microsoft.com/office/drawing/2014/main" id="{0C1D6376-9E4C-D2E8-8959-E97531C3EC42}"/>
              </a:ext>
            </a:extLst>
          </p:cNvPr>
          <p:cNvSpPr/>
          <p:nvPr/>
        </p:nvSpPr>
        <p:spPr>
          <a:xfrm>
            <a:off x="2822499" y="410170"/>
            <a:ext cx="752076" cy="44563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D966"/>
              </a:solidFill>
            </a:endParaRPr>
          </a:p>
        </p:txBody>
      </p:sp>
      <p:grpSp>
        <p:nvGrpSpPr>
          <p:cNvPr id="10" name="Google Shape;5847;p52">
            <a:extLst>
              <a:ext uri="{FF2B5EF4-FFF2-40B4-BE49-F238E27FC236}">
                <a16:creationId xmlns:a16="http://schemas.microsoft.com/office/drawing/2014/main" id="{4EDEF62F-043B-6A47-0D07-F5BD2B04CFF1}"/>
              </a:ext>
            </a:extLst>
          </p:cNvPr>
          <p:cNvGrpSpPr/>
          <p:nvPr/>
        </p:nvGrpSpPr>
        <p:grpSpPr>
          <a:xfrm>
            <a:off x="4957862" y="2868266"/>
            <a:ext cx="279690" cy="318227"/>
            <a:chOff x="2707500" y="249400"/>
            <a:chExt cx="423475" cy="481825"/>
          </a:xfrm>
          <a:solidFill>
            <a:srgbClr val="48FFD5"/>
          </a:solidFill>
        </p:grpSpPr>
        <p:sp>
          <p:nvSpPr>
            <p:cNvPr id="11" name="Google Shape;5848;p52">
              <a:extLst>
                <a:ext uri="{FF2B5EF4-FFF2-40B4-BE49-F238E27FC236}">
                  <a16:creationId xmlns:a16="http://schemas.microsoft.com/office/drawing/2014/main" id="{B15AF4CC-6685-3D27-4FAD-32D46D437AD1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2" name="Google Shape;5849;p52">
              <a:extLst>
                <a:ext uri="{FF2B5EF4-FFF2-40B4-BE49-F238E27FC236}">
                  <a16:creationId xmlns:a16="http://schemas.microsoft.com/office/drawing/2014/main" id="{8DDF220B-CCEE-91D6-4726-067B832874B5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13" name="Google Shape;7822;p56">
            <a:extLst>
              <a:ext uri="{FF2B5EF4-FFF2-40B4-BE49-F238E27FC236}">
                <a16:creationId xmlns:a16="http://schemas.microsoft.com/office/drawing/2014/main" id="{4C10E4AE-2EF2-FEAB-EAD2-B246E1D53F33}"/>
              </a:ext>
            </a:extLst>
          </p:cNvPr>
          <p:cNvGrpSpPr/>
          <p:nvPr/>
        </p:nvGrpSpPr>
        <p:grpSpPr>
          <a:xfrm>
            <a:off x="3922202" y="2868266"/>
            <a:ext cx="276425" cy="328436"/>
            <a:chOff x="-48233050" y="3569725"/>
            <a:chExt cx="252050" cy="299475"/>
          </a:xfrm>
          <a:solidFill>
            <a:srgbClr val="48FFD5"/>
          </a:solidFill>
        </p:grpSpPr>
        <p:sp>
          <p:nvSpPr>
            <p:cNvPr id="14" name="Google Shape;7823;p56">
              <a:extLst>
                <a:ext uri="{FF2B5EF4-FFF2-40B4-BE49-F238E27FC236}">
                  <a16:creationId xmlns:a16="http://schemas.microsoft.com/office/drawing/2014/main" id="{704D0559-6056-635A-6085-5D4E2E372ADC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24;p56">
              <a:extLst>
                <a:ext uri="{FF2B5EF4-FFF2-40B4-BE49-F238E27FC236}">
                  <a16:creationId xmlns:a16="http://schemas.microsoft.com/office/drawing/2014/main" id="{6BE220A0-22AE-5F1A-0BD7-607CA9B8ECB1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25;p56">
              <a:extLst>
                <a:ext uri="{FF2B5EF4-FFF2-40B4-BE49-F238E27FC236}">
                  <a16:creationId xmlns:a16="http://schemas.microsoft.com/office/drawing/2014/main" id="{F8341A58-EEC4-5515-7091-D80524E88E60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47;p23">
            <a:extLst>
              <a:ext uri="{FF2B5EF4-FFF2-40B4-BE49-F238E27FC236}">
                <a16:creationId xmlns:a16="http://schemas.microsoft.com/office/drawing/2014/main" id="{32AC153F-777A-0481-25F7-ABC12843910E}"/>
              </a:ext>
            </a:extLst>
          </p:cNvPr>
          <p:cNvSpPr/>
          <p:nvPr/>
        </p:nvSpPr>
        <p:spPr>
          <a:xfrm>
            <a:off x="9763631" y="562092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5;p23">
            <a:extLst>
              <a:ext uri="{FF2B5EF4-FFF2-40B4-BE49-F238E27FC236}">
                <a16:creationId xmlns:a16="http://schemas.microsoft.com/office/drawing/2014/main" id="{463DF5E1-177E-7197-5817-D70CC17EE2EE}"/>
              </a:ext>
            </a:extLst>
          </p:cNvPr>
          <p:cNvSpPr/>
          <p:nvPr/>
        </p:nvSpPr>
        <p:spPr>
          <a:xfrm>
            <a:off x="9701458" y="1466295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49;p23">
            <a:extLst>
              <a:ext uri="{FF2B5EF4-FFF2-40B4-BE49-F238E27FC236}">
                <a16:creationId xmlns:a16="http://schemas.microsoft.com/office/drawing/2014/main" id="{383AEE0E-AB04-B374-E357-A5B1D7B278E2}"/>
              </a:ext>
            </a:extLst>
          </p:cNvPr>
          <p:cNvSpPr/>
          <p:nvPr/>
        </p:nvSpPr>
        <p:spPr>
          <a:xfrm>
            <a:off x="9767905" y="2453820"/>
            <a:ext cx="84866" cy="84866"/>
          </a:xfrm>
          <a:custGeom>
            <a:avLst/>
            <a:gdLst/>
            <a:ahLst/>
            <a:cxnLst/>
            <a:rect l="l" t="t" r="r" b="b"/>
            <a:pathLst>
              <a:path w="6036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50;p23">
            <a:extLst>
              <a:ext uri="{FF2B5EF4-FFF2-40B4-BE49-F238E27FC236}">
                <a16:creationId xmlns:a16="http://schemas.microsoft.com/office/drawing/2014/main" id="{6E480852-3E82-A579-E969-C9D4D32F0043}"/>
              </a:ext>
            </a:extLst>
          </p:cNvPr>
          <p:cNvSpPr/>
          <p:nvPr/>
        </p:nvSpPr>
        <p:spPr>
          <a:xfrm>
            <a:off x="9741769" y="2554715"/>
            <a:ext cx="137605" cy="239428"/>
          </a:xfrm>
          <a:custGeom>
            <a:avLst/>
            <a:gdLst/>
            <a:ahLst/>
            <a:cxnLst/>
            <a:rect l="l" t="t" r="r" b="b"/>
            <a:pathLst>
              <a:path w="9787" h="17029" extrusionOk="0">
                <a:moveTo>
                  <a:pt x="1501" y="1"/>
                </a:moveTo>
                <a:cubicBezTo>
                  <a:pt x="685" y="1"/>
                  <a:pt x="0" y="686"/>
                  <a:pt x="0" y="1501"/>
                </a:cubicBezTo>
                <a:lnTo>
                  <a:pt x="0" y="7993"/>
                </a:lnTo>
                <a:cubicBezTo>
                  <a:pt x="33" y="8808"/>
                  <a:pt x="685" y="9493"/>
                  <a:pt x="1501" y="9493"/>
                </a:cubicBezTo>
                <a:lnTo>
                  <a:pt x="1794" y="9493"/>
                </a:lnTo>
                <a:lnTo>
                  <a:pt x="1794" y="15528"/>
                </a:lnTo>
                <a:cubicBezTo>
                  <a:pt x="1794" y="16343"/>
                  <a:pt x="2479" y="17028"/>
                  <a:pt x="3295" y="17028"/>
                </a:cubicBezTo>
                <a:lnTo>
                  <a:pt x="6459" y="17028"/>
                </a:lnTo>
                <a:cubicBezTo>
                  <a:pt x="7274" y="17028"/>
                  <a:pt x="7992" y="16343"/>
                  <a:pt x="7992" y="15528"/>
                </a:cubicBezTo>
                <a:lnTo>
                  <a:pt x="7992" y="15169"/>
                </a:lnTo>
                <a:cubicBezTo>
                  <a:pt x="7698" y="14647"/>
                  <a:pt x="7535" y="14027"/>
                  <a:pt x="7535" y="13408"/>
                </a:cubicBezTo>
                <a:lnTo>
                  <a:pt x="7535" y="5546"/>
                </a:lnTo>
                <a:cubicBezTo>
                  <a:pt x="7535" y="3981"/>
                  <a:pt x="8481" y="2676"/>
                  <a:pt x="9786" y="2121"/>
                </a:cubicBezTo>
                <a:lnTo>
                  <a:pt x="9786" y="1501"/>
                </a:lnTo>
                <a:cubicBezTo>
                  <a:pt x="9786" y="686"/>
                  <a:pt x="906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51;p23">
            <a:extLst>
              <a:ext uri="{FF2B5EF4-FFF2-40B4-BE49-F238E27FC236}">
                <a16:creationId xmlns:a16="http://schemas.microsoft.com/office/drawing/2014/main" id="{AF3792C4-636B-C08B-36E6-5E0836FF1349}"/>
              </a:ext>
            </a:extLst>
          </p:cNvPr>
          <p:cNvSpPr/>
          <p:nvPr/>
        </p:nvSpPr>
        <p:spPr>
          <a:xfrm>
            <a:off x="10063729" y="2453819"/>
            <a:ext cx="84852" cy="84866"/>
          </a:xfrm>
          <a:custGeom>
            <a:avLst/>
            <a:gdLst/>
            <a:ahLst/>
            <a:cxnLst/>
            <a:rect l="l" t="t" r="r" b="b"/>
            <a:pathLst>
              <a:path w="6035" h="6036" extrusionOk="0">
                <a:moveTo>
                  <a:pt x="3034" y="1"/>
                </a:moveTo>
                <a:cubicBezTo>
                  <a:pt x="1338" y="1"/>
                  <a:pt x="0" y="1338"/>
                  <a:pt x="0" y="3002"/>
                </a:cubicBezTo>
                <a:cubicBezTo>
                  <a:pt x="0" y="4665"/>
                  <a:pt x="1338" y="6035"/>
                  <a:pt x="3034" y="6035"/>
                </a:cubicBezTo>
                <a:cubicBezTo>
                  <a:pt x="4698" y="6035"/>
                  <a:pt x="6035" y="4665"/>
                  <a:pt x="6035" y="3002"/>
                </a:cubicBezTo>
                <a:cubicBezTo>
                  <a:pt x="6035" y="1338"/>
                  <a:pt x="4698" y="1"/>
                  <a:pt x="30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52;p23">
            <a:extLst>
              <a:ext uri="{FF2B5EF4-FFF2-40B4-BE49-F238E27FC236}">
                <a16:creationId xmlns:a16="http://schemas.microsoft.com/office/drawing/2014/main" id="{3BADBAB7-F7E1-3DC2-ECB1-554DBD6BDDE5}"/>
              </a:ext>
            </a:extLst>
          </p:cNvPr>
          <p:cNvSpPr/>
          <p:nvPr/>
        </p:nvSpPr>
        <p:spPr>
          <a:xfrm>
            <a:off x="10037578" y="2554264"/>
            <a:ext cx="137155" cy="239414"/>
          </a:xfrm>
          <a:custGeom>
            <a:avLst/>
            <a:gdLst/>
            <a:ahLst/>
            <a:cxnLst/>
            <a:rect l="l" t="t" r="r" b="b"/>
            <a:pathLst>
              <a:path w="9755" h="17028" extrusionOk="0">
                <a:moveTo>
                  <a:pt x="1501" y="0"/>
                </a:moveTo>
                <a:cubicBezTo>
                  <a:pt x="653" y="0"/>
                  <a:pt x="1" y="685"/>
                  <a:pt x="1" y="1501"/>
                </a:cubicBezTo>
                <a:lnTo>
                  <a:pt x="1" y="2121"/>
                </a:lnTo>
                <a:cubicBezTo>
                  <a:pt x="1338" y="2675"/>
                  <a:pt x="2219" y="4013"/>
                  <a:pt x="2219" y="5546"/>
                </a:cubicBezTo>
                <a:lnTo>
                  <a:pt x="2219" y="13407"/>
                </a:lnTo>
                <a:cubicBezTo>
                  <a:pt x="2219" y="14027"/>
                  <a:pt x="2056" y="14614"/>
                  <a:pt x="1795" y="15169"/>
                </a:cubicBezTo>
                <a:lnTo>
                  <a:pt x="1795" y="15527"/>
                </a:lnTo>
                <a:cubicBezTo>
                  <a:pt x="1795" y="16343"/>
                  <a:pt x="2480" y="17028"/>
                  <a:pt x="3296" y="17028"/>
                </a:cubicBezTo>
                <a:lnTo>
                  <a:pt x="6460" y="17028"/>
                </a:lnTo>
                <a:cubicBezTo>
                  <a:pt x="7275" y="17028"/>
                  <a:pt x="7960" y="16343"/>
                  <a:pt x="7960" y="15527"/>
                </a:cubicBezTo>
                <a:lnTo>
                  <a:pt x="7960" y="9493"/>
                </a:lnTo>
                <a:lnTo>
                  <a:pt x="8254" y="9493"/>
                </a:lnTo>
                <a:cubicBezTo>
                  <a:pt x="9069" y="9493"/>
                  <a:pt x="9754" y="8808"/>
                  <a:pt x="9754" y="7992"/>
                </a:cubicBezTo>
                <a:lnTo>
                  <a:pt x="9754" y="1501"/>
                </a:lnTo>
                <a:cubicBezTo>
                  <a:pt x="9754" y="685"/>
                  <a:pt x="9069" y="0"/>
                  <a:pt x="82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53;p23">
            <a:extLst>
              <a:ext uri="{FF2B5EF4-FFF2-40B4-BE49-F238E27FC236}">
                <a16:creationId xmlns:a16="http://schemas.microsoft.com/office/drawing/2014/main" id="{2A5C0F40-0FED-FFD6-19A9-FE626CC2B133}"/>
              </a:ext>
            </a:extLst>
          </p:cNvPr>
          <p:cNvSpPr/>
          <p:nvPr/>
        </p:nvSpPr>
        <p:spPr>
          <a:xfrm>
            <a:off x="9879807" y="2611586"/>
            <a:ext cx="157332" cy="273819"/>
          </a:xfrm>
          <a:custGeom>
            <a:avLst/>
            <a:gdLst/>
            <a:ahLst/>
            <a:cxnLst/>
            <a:rect l="l" t="t" r="r" b="b"/>
            <a:pathLst>
              <a:path w="11190" h="19475" extrusionOk="0">
                <a:moveTo>
                  <a:pt x="1501" y="1"/>
                </a:moveTo>
                <a:cubicBezTo>
                  <a:pt x="653" y="1"/>
                  <a:pt x="1" y="653"/>
                  <a:pt x="1" y="1501"/>
                </a:cubicBezTo>
                <a:lnTo>
                  <a:pt x="1" y="3948"/>
                </a:lnTo>
                <a:lnTo>
                  <a:pt x="1" y="9363"/>
                </a:lnTo>
                <a:cubicBezTo>
                  <a:pt x="1" y="10178"/>
                  <a:pt x="686" y="10863"/>
                  <a:pt x="1501" y="10863"/>
                </a:cubicBezTo>
                <a:lnTo>
                  <a:pt x="2088" y="10863"/>
                </a:lnTo>
                <a:lnTo>
                  <a:pt x="2088" y="17974"/>
                </a:lnTo>
                <a:cubicBezTo>
                  <a:pt x="2088" y="18790"/>
                  <a:pt x="2773" y="19475"/>
                  <a:pt x="3589" y="19475"/>
                </a:cubicBezTo>
                <a:lnTo>
                  <a:pt x="7601" y="19475"/>
                </a:lnTo>
                <a:cubicBezTo>
                  <a:pt x="8417" y="19475"/>
                  <a:pt x="9134" y="18790"/>
                  <a:pt x="9134" y="17974"/>
                </a:cubicBezTo>
                <a:lnTo>
                  <a:pt x="9134" y="10831"/>
                </a:lnTo>
                <a:lnTo>
                  <a:pt x="9689" y="10831"/>
                </a:lnTo>
                <a:cubicBezTo>
                  <a:pt x="10504" y="10831"/>
                  <a:pt x="11189" y="10146"/>
                  <a:pt x="11189" y="9330"/>
                </a:cubicBezTo>
                <a:lnTo>
                  <a:pt x="11189" y="3948"/>
                </a:lnTo>
                <a:lnTo>
                  <a:pt x="11189" y="1501"/>
                </a:lnTo>
                <a:cubicBezTo>
                  <a:pt x="11189" y="686"/>
                  <a:pt x="10504" y="1"/>
                  <a:pt x="96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4;p23">
            <a:extLst>
              <a:ext uri="{FF2B5EF4-FFF2-40B4-BE49-F238E27FC236}">
                <a16:creationId xmlns:a16="http://schemas.microsoft.com/office/drawing/2014/main" id="{E2E31B88-49F5-5FBB-A98F-34C2EA2655EF}"/>
              </a:ext>
            </a:extLst>
          </p:cNvPr>
          <p:cNvSpPr/>
          <p:nvPr/>
        </p:nvSpPr>
        <p:spPr>
          <a:xfrm>
            <a:off x="9908702" y="2495550"/>
            <a:ext cx="98631" cy="98631"/>
          </a:xfrm>
          <a:custGeom>
            <a:avLst/>
            <a:gdLst/>
            <a:ahLst/>
            <a:cxnLst/>
            <a:rect l="l" t="t" r="r" b="b"/>
            <a:pathLst>
              <a:path w="7015" h="7015" extrusionOk="0">
                <a:moveTo>
                  <a:pt x="3524" y="1"/>
                </a:moveTo>
                <a:cubicBezTo>
                  <a:pt x="1599" y="1"/>
                  <a:pt x="1" y="1567"/>
                  <a:pt x="1" y="3524"/>
                </a:cubicBezTo>
                <a:cubicBezTo>
                  <a:pt x="1" y="5448"/>
                  <a:pt x="1599" y="7014"/>
                  <a:pt x="3524" y="7014"/>
                </a:cubicBezTo>
                <a:cubicBezTo>
                  <a:pt x="5448" y="7014"/>
                  <a:pt x="7014" y="5448"/>
                  <a:pt x="7014" y="3524"/>
                </a:cubicBezTo>
                <a:cubicBezTo>
                  <a:pt x="7014" y="1567"/>
                  <a:pt x="5448" y="1"/>
                  <a:pt x="35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39;p32">
            <a:extLst>
              <a:ext uri="{FF2B5EF4-FFF2-40B4-BE49-F238E27FC236}">
                <a16:creationId xmlns:a16="http://schemas.microsoft.com/office/drawing/2014/main" id="{152AACAD-93DD-9259-3BF3-8F07412A83CD}"/>
              </a:ext>
            </a:extLst>
          </p:cNvPr>
          <p:cNvGrpSpPr/>
          <p:nvPr/>
        </p:nvGrpSpPr>
        <p:grpSpPr>
          <a:xfrm>
            <a:off x="9771066" y="3433377"/>
            <a:ext cx="472533" cy="473852"/>
            <a:chOff x="1869175" y="3274825"/>
            <a:chExt cx="1567275" cy="1571650"/>
          </a:xfrm>
          <a:solidFill>
            <a:schemeClr val="accent2"/>
          </a:solidFill>
        </p:grpSpPr>
        <p:sp>
          <p:nvSpPr>
            <p:cNvPr id="27" name="Google Shape;640;p32">
              <a:extLst>
                <a:ext uri="{FF2B5EF4-FFF2-40B4-BE49-F238E27FC236}">
                  <a16:creationId xmlns:a16="http://schemas.microsoft.com/office/drawing/2014/main" id="{91A0AEBE-D8DC-BFDA-B315-291193859567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1;p32">
              <a:extLst>
                <a:ext uri="{FF2B5EF4-FFF2-40B4-BE49-F238E27FC236}">
                  <a16:creationId xmlns:a16="http://schemas.microsoft.com/office/drawing/2014/main" id="{5210F277-310A-8EE7-64E9-2FE740ACAC42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2;p32">
              <a:extLst>
                <a:ext uri="{FF2B5EF4-FFF2-40B4-BE49-F238E27FC236}">
                  <a16:creationId xmlns:a16="http://schemas.microsoft.com/office/drawing/2014/main" id="{D441B70A-9EF3-3BDB-7CBE-A55A6047F240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237;p23">
            <a:extLst>
              <a:ext uri="{FF2B5EF4-FFF2-40B4-BE49-F238E27FC236}">
                <a16:creationId xmlns:a16="http://schemas.microsoft.com/office/drawing/2014/main" id="{1679B40E-A592-FBE3-6F42-3B3A23A0B7CC}"/>
              </a:ext>
            </a:extLst>
          </p:cNvPr>
          <p:cNvSpPr/>
          <p:nvPr/>
        </p:nvSpPr>
        <p:spPr>
          <a:xfrm>
            <a:off x="9792434" y="4187117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21;p23">
            <a:extLst>
              <a:ext uri="{FF2B5EF4-FFF2-40B4-BE49-F238E27FC236}">
                <a16:creationId xmlns:a16="http://schemas.microsoft.com/office/drawing/2014/main" id="{4F5ADF48-2C73-8589-8053-8BC868D5486C}"/>
              </a:ext>
            </a:extLst>
          </p:cNvPr>
          <p:cNvSpPr txBox="1">
            <a:spLocks/>
          </p:cNvSpPr>
          <p:nvPr/>
        </p:nvSpPr>
        <p:spPr>
          <a:xfrm>
            <a:off x="10885645" y="2674492"/>
            <a:ext cx="1889400" cy="35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projekt elkészült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4" name="Google Shape;222;p23">
            <a:extLst>
              <a:ext uri="{FF2B5EF4-FFF2-40B4-BE49-F238E27FC236}">
                <a16:creationId xmlns:a16="http://schemas.microsoft.com/office/drawing/2014/main" id="{AF53FA35-2A2F-6B5D-0C91-CAB221370722}"/>
              </a:ext>
            </a:extLst>
          </p:cNvPr>
          <p:cNvSpPr txBox="1">
            <a:spLocks/>
          </p:cNvSpPr>
          <p:nvPr/>
        </p:nvSpPr>
        <p:spPr>
          <a:xfrm>
            <a:off x="9641545" y="24258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05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5" name="Google Shape;223;p23">
            <a:extLst>
              <a:ext uri="{FF2B5EF4-FFF2-40B4-BE49-F238E27FC236}">
                <a16:creationId xmlns:a16="http://schemas.microsoft.com/office/drawing/2014/main" id="{6A6546BA-7BD4-18D9-C090-8F79EDCA8A96}"/>
              </a:ext>
            </a:extLst>
          </p:cNvPr>
          <p:cNvSpPr txBox="1">
            <a:spLocks/>
          </p:cNvSpPr>
          <p:nvPr/>
        </p:nvSpPr>
        <p:spPr>
          <a:xfrm>
            <a:off x="10898933" y="463569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Csapatmunka összegzése, projekt állapota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6" name="Google Shape;224;p23">
            <a:extLst>
              <a:ext uri="{FF2B5EF4-FFF2-40B4-BE49-F238E27FC236}">
                <a16:creationId xmlns:a16="http://schemas.microsoft.com/office/drawing/2014/main" id="{9227212F-996F-4CF3-A44C-79C815D64F9B}"/>
              </a:ext>
            </a:extLst>
          </p:cNvPr>
          <p:cNvSpPr txBox="1">
            <a:spLocks/>
          </p:cNvSpPr>
          <p:nvPr/>
        </p:nvSpPr>
        <p:spPr>
          <a:xfrm>
            <a:off x="9654833" y="439494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>
                <a:solidFill>
                  <a:schemeClr val="accent1"/>
                </a:solidFill>
              </a:rPr>
              <a:t>06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7" name="Google Shape;225;p23">
            <a:extLst>
              <a:ext uri="{FF2B5EF4-FFF2-40B4-BE49-F238E27FC236}">
                <a16:creationId xmlns:a16="http://schemas.microsoft.com/office/drawing/2014/main" id="{D932E18D-0992-A4A9-9D99-2CF16CAD1FD2}"/>
              </a:ext>
            </a:extLst>
          </p:cNvPr>
          <p:cNvSpPr txBox="1">
            <a:spLocks/>
          </p:cNvSpPr>
          <p:nvPr/>
        </p:nvSpPr>
        <p:spPr>
          <a:xfrm>
            <a:off x="-3393493" y="856122"/>
            <a:ext cx="1433423" cy="25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>
                <a:solidFill>
                  <a:schemeClr val="accent1"/>
                </a:solidFill>
              </a:rPr>
              <a:t>Információk a csapatról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8" name="Google Shape;226;p23">
            <a:extLst>
              <a:ext uri="{FF2B5EF4-FFF2-40B4-BE49-F238E27FC236}">
                <a16:creationId xmlns:a16="http://schemas.microsoft.com/office/drawing/2014/main" id="{91C0D151-7E1A-D71D-2CA0-667765C4776F}"/>
              </a:ext>
            </a:extLst>
          </p:cNvPr>
          <p:cNvSpPr txBox="1">
            <a:spLocks/>
          </p:cNvSpPr>
          <p:nvPr/>
        </p:nvSpPr>
        <p:spPr>
          <a:xfrm>
            <a:off x="-1868244" y="59239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01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9" name="Google Shape;227;p23">
            <a:extLst>
              <a:ext uri="{FF2B5EF4-FFF2-40B4-BE49-F238E27FC236}">
                <a16:creationId xmlns:a16="http://schemas.microsoft.com/office/drawing/2014/main" id="{2AA05EE3-088F-282B-CAD1-0AF529432726}"/>
              </a:ext>
            </a:extLst>
          </p:cNvPr>
          <p:cNvSpPr txBox="1">
            <a:spLocks/>
          </p:cNvSpPr>
          <p:nvPr/>
        </p:nvSpPr>
        <p:spPr>
          <a:xfrm>
            <a:off x="-3356106" y="3259913"/>
            <a:ext cx="1287950" cy="303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>
                <a:solidFill>
                  <a:schemeClr val="accent1"/>
                </a:solidFill>
              </a:rPr>
              <a:t>A feladatok kiosztása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0" name="Google Shape;228;p23">
            <a:extLst>
              <a:ext uri="{FF2B5EF4-FFF2-40B4-BE49-F238E27FC236}">
                <a16:creationId xmlns:a16="http://schemas.microsoft.com/office/drawing/2014/main" id="{D5F3FB08-5BF5-CA02-F52B-786682488745}"/>
              </a:ext>
            </a:extLst>
          </p:cNvPr>
          <p:cNvSpPr txBox="1">
            <a:spLocks/>
          </p:cNvSpPr>
          <p:nvPr/>
        </p:nvSpPr>
        <p:spPr>
          <a:xfrm>
            <a:off x="-1976331" y="30112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41" name="Google Shape;229;p23">
            <a:extLst>
              <a:ext uri="{FF2B5EF4-FFF2-40B4-BE49-F238E27FC236}">
                <a16:creationId xmlns:a16="http://schemas.microsoft.com/office/drawing/2014/main" id="{623AD377-BCB3-2E40-91E0-F9F27ACB7830}"/>
              </a:ext>
            </a:extLst>
          </p:cNvPr>
          <p:cNvSpPr txBox="1">
            <a:spLocks/>
          </p:cNvSpPr>
          <p:nvPr/>
        </p:nvSpPr>
        <p:spPr>
          <a:xfrm>
            <a:off x="-4401423" y="503153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pt-BR">
                <a:solidFill>
                  <a:schemeClr val="accent1"/>
                </a:solidFill>
              </a:rPr>
              <a:t>A csapat célja a projektmunka során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2" name="Google Shape;230;p23">
            <a:extLst>
              <a:ext uri="{FF2B5EF4-FFF2-40B4-BE49-F238E27FC236}">
                <a16:creationId xmlns:a16="http://schemas.microsoft.com/office/drawing/2014/main" id="{D575771C-95D2-E7B1-B647-42D8D81C44B5}"/>
              </a:ext>
            </a:extLst>
          </p:cNvPr>
          <p:cNvSpPr txBox="1">
            <a:spLocks/>
          </p:cNvSpPr>
          <p:nvPr/>
        </p:nvSpPr>
        <p:spPr>
          <a:xfrm>
            <a:off x="-2299598" y="47907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3" name="Google Shape;231;p23">
            <a:extLst>
              <a:ext uri="{FF2B5EF4-FFF2-40B4-BE49-F238E27FC236}">
                <a16:creationId xmlns:a16="http://schemas.microsoft.com/office/drawing/2014/main" id="{CD42F640-AD3B-0F71-6F28-8674FD15E15B}"/>
              </a:ext>
            </a:extLst>
          </p:cNvPr>
          <p:cNvSpPr txBox="1">
            <a:spLocks/>
          </p:cNvSpPr>
          <p:nvPr/>
        </p:nvSpPr>
        <p:spPr>
          <a:xfrm>
            <a:off x="-4052331" y="635033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hu-HU"/>
              <a:t>A csapat</a:t>
            </a:r>
            <a:endParaRPr lang="hu-HU" dirty="0"/>
          </a:p>
        </p:txBody>
      </p:sp>
      <p:sp>
        <p:nvSpPr>
          <p:cNvPr id="44" name="Google Shape;232;p23">
            <a:extLst>
              <a:ext uri="{FF2B5EF4-FFF2-40B4-BE49-F238E27FC236}">
                <a16:creationId xmlns:a16="http://schemas.microsoft.com/office/drawing/2014/main" id="{7F3AF160-EDA7-F7EA-C4FF-E5B77F473D82}"/>
              </a:ext>
            </a:extLst>
          </p:cNvPr>
          <p:cNvSpPr txBox="1">
            <a:spLocks/>
          </p:cNvSpPr>
          <p:nvPr/>
        </p:nvSpPr>
        <p:spPr>
          <a:xfrm>
            <a:off x="-4160418" y="3081400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Munka felosztása</a:t>
            </a:r>
            <a:endParaRPr lang="hu-HU" dirty="0"/>
          </a:p>
        </p:txBody>
      </p:sp>
      <p:sp>
        <p:nvSpPr>
          <p:cNvPr id="45" name="Google Shape;233;p23">
            <a:extLst>
              <a:ext uri="{FF2B5EF4-FFF2-40B4-BE49-F238E27FC236}">
                <a16:creationId xmlns:a16="http://schemas.microsoft.com/office/drawing/2014/main" id="{6885B3D9-CF0F-DE82-9219-A7DA29239EFE}"/>
              </a:ext>
            </a:extLst>
          </p:cNvPr>
          <p:cNvSpPr txBox="1">
            <a:spLocks/>
          </p:cNvSpPr>
          <p:nvPr/>
        </p:nvSpPr>
        <p:spPr>
          <a:xfrm>
            <a:off x="-4483685" y="4846892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hu-HU"/>
              <a:t>Célunk</a:t>
            </a:r>
            <a:endParaRPr lang="hu-HU" dirty="0"/>
          </a:p>
        </p:txBody>
      </p:sp>
      <p:sp>
        <p:nvSpPr>
          <p:cNvPr id="47" name="Google Shape;235;p23">
            <a:extLst>
              <a:ext uri="{FF2B5EF4-FFF2-40B4-BE49-F238E27FC236}">
                <a16:creationId xmlns:a16="http://schemas.microsoft.com/office/drawing/2014/main" id="{5E66ADDC-F52D-607E-94AA-E2DF99EC5C8A}"/>
              </a:ext>
            </a:extLst>
          </p:cNvPr>
          <p:cNvSpPr txBox="1">
            <a:spLocks/>
          </p:cNvSpPr>
          <p:nvPr/>
        </p:nvSpPr>
        <p:spPr>
          <a:xfrm>
            <a:off x="10898933" y="2436530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A munka befejezése</a:t>
            </a:r>
            <a:endParaRPr lang="hu-HU" dirty="0"/>
          </a:p>
        </p:txBody>
      </p:sp>
      <p:sp>
        <p:nvSpPr>
          <p:cNvPr id="48" name="Google Shape;236;p23">
            <a:extLst>
              <a:ext uri="{FF2B5EF4-FFF2-40B4-BE49-F238E27FC236}">
                <a16:creationId xmlns:a16="http://schemas.microsoft.com/office/drawing/2014/main" id="{672EA68A-C215-6610-0A2F-ABB9E397D7AD}"/>
              </a:ext>
            </a:extLst>
          </p:cNvPr>
          <p:cNvSpPr txBox="1">
            <a:spLocks/>
          </p:cNvSpPr>
          <p:nvPr/>
        </p:nvSpPr>
        <p:spPr>
          <a:xfrm>
            <a:off x="10912221" y="4451044"/>
            <a:ext cx="2076000" cy="30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u-HU"/>
              <a:t>Összegzés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Microsoft Office PowerPoint</Application>
  <PresentationFormat>Diavetítés a képernyőre (16:9 oldalarány)</PresentationFormat>
  <Paragraphs>357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Roboto Thin</vt:lpstr>
      <vt:lpstr>Bree Serif</vt:lpstr>
      <vt:lpstr>Roboto Black</vt:lpstr>
      <vt:lpstr>Didact Gothic</vt:lpstr>
      <vt:lpstr>Arial</vt:lpstr>
      <vt:lpstr>Impact</vt:lpstr>
      <vt:lpstr>Roboto Light</vt:lpstr>
      <vt:lpstr>Roboto Mono Thin</vt:lpstr>
      <vt:lpstr>WEB PROPOSAL</vt:lpstr>
      <vt:lpstr>A PROJEKTÜNK</vt:lpstr>
      <vt:lpstr>A projektmunka szakaszai</vt:lpstr>
      <vt:lpstr>Takács Bence</vt:lpstr>
      <vt:lpstr>A projektmunka szakaszai</vt:lpstr>
      <vt:lpstr>Bence</vt:lpstr>
      <vt:lpstr>A projektmunka szakaszai</vt:lpstr>
      <vt:lpstr>Együtt egyszerűbb</vt:lpstr>
      <vt:lpstr>A projektmunka szakaszai</vt:lpstr>
      <vt:lpstr>Március vége</vt:lpstr>
      <vt:lpstr>A projektmunka szakaszai</vt:lpstr>
      <vt:lpstr>A munka befejeződött. Elkészült a weboldal a dokumentációval együtt. A csapat boldog, hogy a sok újrakezdés után sikerült megcsinálni.</vt:lpstr>
      <vt:lpstr>A projektmunka szakaszai</vt:lpstr>
      <vt:lpstr>Köszönjük a figyelmet!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PROJEKTÜNK</dc:title>
  <dc:creator>Kovács Máté</dc:creator>
  <cp:lastModifiedBy>O365 felhasználó</cp:lastModifiedBy>
  <cp:revision>1</cp:revision>
  <dcterms:modified xsi:type="dcterms:W3CDTF">2023-04-26T21:02:42Z</dcterms:modified>
</cp:coreProperties>
</file>