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2" r:id="rId4"/>
    <p:sldId id="270" r:id="rId5"/>
    <p:sldId id="266" r:id="rId6"/>
    <p:sldId id="269" r:id="rId7"/>
    <p:sldId id="268" r:id="rId8"/>
    <p:sldId id="267" r:id="rId9"/>
    <p:sldId id="271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dW4VKZF9RFsMZYgWEHU223vb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6000"/>
              <a:buFont typeface="Calibri"/>
              <a:buNone/>
              <a:defRPr sz="6000"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6550432" y="6519446"/>
            <a:ext cx="26434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b="0" i="0" u="none" strike="noStrike" cap="none" dirty="0" smtClean="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deb202</a:t>
            </a:r>
            <a:r>
              <a:rPr lang="en-GB" sz="1400" b="0" i="0" u="none" strike="noStrike" cap="none" dirty="0" smtClean="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hr-HR" sz="1400" b="0" i="0" u="none" strike="noStrike" cap="none" dirty="0" smtClean="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.sciencesconf.org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912F2-3A82-44EB-9996-9F1A1AADC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912F2-3A82-44EB-9996-9F1A1AADC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C912F2-3A82-44EB-9996-9F1A1AADC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685800" y="1999506"/>
            <a:ext cx="77724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4F92"/>
              </a:buClr>
              <a:buSzPts val="6600"/>
              <a:buFont typeface="Calibri"/>
              <a:buNone/>
            </a:pPr>
            <a:r>
              <a:rPr lang="en-GB" sz="6600" dirty="0" smtClean="0">
                <a:solidFill>
                  <a:srgbClr val="104F92"/>
                </a:solidFill>
              </a:rPr>
              <a:t>Multivariate DEB models</a:t>
            </a:r>
            <a:endParaRPr sz="6600" dirty="0">
              <a:solidFill>
                <a:srgbClr val="104F92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208325" y="3635375"/>
            <a:ext cx="68580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C9F2"/>
              </a:buClr>
              <a:buSzPts val="2800"/>
              <a:buNone/>
            </a:pPr>
            <a:r>
              <a:rPr lang="en-GB" sz="2800" dirty="0" smtClean="0">
                <a:solidFill>
                  <a:srgbClr val="1E5F9F"/>
                </a:solidFill>
              </a:rPr>
              <a:t>Gonçalo Marques</a:t>
            </a:r>
            <a:endParaRPr dirty="0">
              <a:solidFill>
                <a:srgbClr val="1E5F9F"/>
              </a:solidFill>
            </a:endParaRPr>
          </a:p>
          <a:p>
            <a:pPr marL="0" lvl="0" indent="0">
              <a:buClr>
                <a:srgbClr val="94C9F2"/>
              </a:buClr>
              <a:buSzPts val="2000"/>
            </a:pPr>
            <a:r>
              <a:rPr lang="en-US" sz="2000" dirty="0" err="1">
                <a:solidFill>
                  <a:srgbClr val="1E5F9F"/>
                </a:solidFill>
              </a:rPr>
              <a:t>goncalo.marques@tecnico.ulisboa</a:t>
            </a:r>
            <a:r>
              <a:rPr lang="en-US" sz="2000" dirty="0">
                <a:solidFill>
                  <a:srgbClr val="1E5F9F"/>
                </a:solidFill>
              </a:rPr>
              <a:t> .</a:t>
            </a:r>
            <a:r>
              <a:rPr lang="en-US" sz="2000" dirty="0" err="1">
                <a:solidFill>
                  <a:srgbClr val="1E5F9F"/>
                </a:solidFill>
              </a:rPr>
              <a:t>pt</a:t>
            </a:r>
            <a:endParaRPr lang="en-US" sz="2000" dirty="0">
              <a:solidFill>
                <a:srgbClr val="1E5F9F"/>
              </a:solidFill>
            </a:endParaRPr>
          </a:p>
          <a:p>
            <a:pPr marL="0" lvl="0" indent="0">
              <a:buClr>
                <a:srgbClr val="94C9F2"/>
              </a:buClr>
              <a:buSzPts val="2000"/>
            </a:pPr>
            <a:r>
              <a:rPr lang="en-GB" sz="2000" dirty="0">
                <a:solidFill>
                  <a:srgbClr val="1E5F9F"/>
                </a:solidFill>
              </a:rPr>
              <a:t>MARETEC, </a:t>
            </a:r>
            <a:r>
              <a:rPr lang="en-GB" sz="2000" dirty="0" err="1">
                <a:solidFill>
                  <a:srgbClr val="1E5F9F"/>
                </a:solidFill>
              </a:rPr>
              <a:t>LARSyS</a:t>
            </a:r>
            <a:r>
              <a:rPr lang="en-GB" sz="2000" dirty="0">
                <a:solidFill>
                  <a:srgbClr val="1E5F9F"/>
                </a:solidFill>
              </a:rPr>
              <a:t>, University of Lisbon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C02003E-0029-56AC-16F0-E6B735284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" y="6022528"/>
            <a:ext cx="2719872" cy="589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68" y="5790766"/>
            <a:ext cx="2142710" cy="1067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F6FF13-C1E9-4C5F-8E33-764C7E98655D}"/>
              </a:ext>
            </a:extLst>
          </p:cNvPr>
          <p:cNvSpPr txBox="1"/>
          <p:nvPr/>
        </p:nvSpPr>
        <p:spPr>
          <a:xfrm>
            <a:off x="6557635" y="6095349"/>
            <a:ext cx="2592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School: 26 May -  3 Jun 2025</a:t>
            </a:r>
          </a:p>
          <a:p>
            <a:r>
              <a:rPr lang="hr-HR" sz="1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Crete, </a:t>
            </a:r>
            <a:r>
              <a:rPr lang="hr-HR" sz="1200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Heraklion</a:t>
            </a:r>
            <a:r>
              <a:rPr lang="hr-HR" sz="1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1200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Greece</a:t>
            </a:r>
            <a:endParaRPr lang="en-US" sz="12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BAFD1-7DB3-4E29-8E4E-47AA9B4AA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962" y="392404"/>
            <a:ext cx="1582725" cy="824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2</a:t>
            </a:fld>
            <a:endParaRPr lang="hr-HR"/>
          </a:p>
        </p:txBody>
      </p:sp>
      <p:sp>
        <p:nvSpPr>
          <p:cNvPr id="3" name="Google Shape;105;p2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374C81"/>
              </a:buClr>
              <a:buSzPts val="4400"/>
            </a:pPr>
            <a:r>
              <a:rPr lang="en-GB" sz="4400" dirty="0" smtClean="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rPr>
              <a:t>Possibilities</a:t>
            </a:r>
            <a:endParaRPr lang="hr-HR" sz="4400" dirty="0">
              <a:solidFill>
                <a:srgbClr val="374C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7" y="2452688"/>
            <a:ext cx="8781259" cy="1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3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4" y="968375"/>
            <a:ext cx="4810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00" y="2559050"/>
            <a:ext cx="3292079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6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4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4" y="968375"/>
            <a:ext cx="481012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00" y="2559050"/>
            <a:ext cx="3292079" cy="3681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t="4098" r="8891"/>
          <a:stretch/>
        </p:blipFill>
        <p:spPr>
          <a:xfrm>
            <a:off x="2779776" y="940914"/>
            <a:ext cx="6125745" cy="5471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2" y="3998469"/>
            <a:ext cx="2908179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4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1" y="1087437"/>
            <a:ext cx="4619625" cy="13525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5</a:t>
            </a:fld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69" y="2798064"/>
            <a:ext cx="7874854" cy="27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1" y="2971800"/>
            <a:ext cx="7611936" cy="2767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1" y="1087437"/>
            <a:ext cx="4619625" cy="13525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62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8" y="1087437"/>
            <a:ext cx="4629150" cy="1381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7</a:t>
            </a:fld>
            <a:endParaRPr lang="hr-HR"/>
          </a:p>
        </p:txBody>
      </p:sp>
      <p:grpSp>
        <p:nvGrpSpPr>
          <p:cNvPr id="6" name="Group 5"/>
          <p:cNvGrpSpPr/>
          <p:nvPr/>
        </p:nvGrpSpPr>
        <p:grpSpPr>
          <a:xfrm>
            <a:off x="2262187" y="3424237"/>
            <a:ext cx="4962525" cy="2276475"/>
            <a:chOff x="2262187" y="3424237"/>
            <a:chExt cx="4962525" cy="22764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2187" y="3424237"/>
              <a:ext cx="4962525" cy="22764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65163" t="25732" r="31190" b="59205"/>
            <a:stretch/>
          </p:blipFill>
          <p:spPr>
            <a:xfrm>
              <a:off x="5295898" y="4010026"/>
              <a:ext cx="180977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3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8" y="1025524"/>
            <a:ext cx="4638675" cy="141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8</a:t>
            </a:fld>
            <a:endParaRPr lang="hr-HR"/>
          </a:p>
        </p:txBody>
      </p:sp>
      <p:grpSp>
        <p:nvGrpSpPr>
          <p:cNvPr id="12" name="Group 11"/>
          <p:cNvGrpSpPr/>
          <p:nvPr/>
        </p:nvGrpSpPr>
        <p:grpSpPr>
          <a:xfrm>
            <a:off x="1" y="2925762"/>
            <a:ext cx="9144000" cy="3224929"/>
            <a:chOff x="1" y="2925762"/>
            <a:chExt cx="9144000" cy="32249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2925762"/>
              <a:ext cx="9144000" cy="322492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85521" b="71990"/>
            <a:stretch/>
          </p:blipFill>
          <p:spPr>
            <a:xfrm>
              <a:off x="3876675" y="2925762"/>
              <a:ext cx="5267326" cy="90328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96771" t="64929"/>
            <a:stretch/>
          </p:blipFill>
          <p:spPr>
            <a:xfrm>
              <a:off x="7410450" y="5019675"/>
              <a:ext cx="1733550" cy="1131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3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8" y="1025524"/>
            <a:ext cx="4638675" cy="14192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9</a:t>
            </a:fld>
            <a:endParaRPr lang="hr-H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088" y="2632563"/>
            <a:ext cx="3790950" cy="37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2421</TotalTime>
  <Words>39</Words>
  <Application>Microsoft Office PowerPoint</Application>
  <PresentationFormat>On-screen Show (4:3)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Multivariate DEB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lecture</dc:title>
  <dc:creator>Nina</dc:creator>
  <cp:lastModifiedBy>Gonçalo</cp:lastModifiedBy>
  <cp:revision>18</cp:revision>
  <dcterms:created xsi:type="dcterms:W3CDTF">2023-03-12T15:46:38Z</dcterms:created>
  <dcterms:modified xsi:type="dcterms:W3CDTF">2025-05-31T04:09:02Z</dcterms:modified>
</cp:coreProperties>
</file>