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3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5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5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4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9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1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7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ADDC-AC23-4C72-B0C8-085D168ED5A1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8F73-D1C6-4B42-88BB-84D42C1EA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73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12669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164371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357859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340862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4445262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212743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115999" y="1288472"/>
            <a:ext cx="540000" cy="540000"/>
          </a:xfrm>
          <a:prstGeom prst="round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604052" y="70567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573859" y="150447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430734" y="13584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681559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529656" y="13584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780481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311118" y="13584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6561943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556862" y="150447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561943" y="135514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6311118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7266196" y="13584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517021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821" y="150447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7517021" y="135514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266196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199646" y="13584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8199646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8466346" y="13584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466346" y="1637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8199646" y="1494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8466346" y="149482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4804243" y="5711069"/>
            <a:ext cx="360000" cy="36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5304862" y="5711069"/>
            <a:ext cx="360000" cy="360000"/>
          </a:xfrm>
          <a:prstGeom prst="roundRect">
            <a:avLst/>
          </a:prstGeom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5789559" y="5711069"/>
            <a:ext cx="360000" cy="360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6311118" y="5711069"/>
            <a:ext cx="360000" cy="36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4303624" y="5711069"/>
            <a:ext cx="360000" cy="360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3803005" y="5711069"/>
            <a:ext cx="360000" cy="360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396167" y="5658538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6895672" y="5658538"/>
            <a:ext cx="360000" cy="3600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8310463" y="5714426"/>
            <a:ext cx="360000" cy="3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prstMaterial="dkEdge">
            <a:bevelT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1612669" y="2667000"/>
            <a:ext cx="166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2                 12</a:t>
            </a:r>
          </a:p>
          <a:p>
            <a:r>
              <a:rPr lang="fr-FR" dirty="0" smtClean="0"/>
              <a:t>100              695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3574076" y="2390000"/>
            <a:ext cx="117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=&gt; 55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1   =&gt; 590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1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FRLYSVCCM001P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MUREAU Matthieu</dc:creator>
  <cp:lastModifiedBy>MUREAU Matthieu</cp:lastModifiedBy>
  <cp:revision>7</cp:revision>
  <dcterms:created xsi:type="dcterms:W3CDTF">2020-04-25T15:25:15Z</dcterms:created>
  <dcterms:modified xsi:type="dcterms:W3CDTF">2020-04-25T16:34:30Z</dcterms:modified>
</cp:coreProperties>
</file>