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4D595-3B56-429D-A80C-EA61961B6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03B866-91F0-4392-B4AF-50A05AD0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DEA63A-26BF-4D79-ADFA-AE8DE5C2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E6581-2C82-44D6-9142-38833735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4046BF-DA35-4A15-8BE6-82E4784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884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91E3C-BE12-4697-B0E1-EC02905C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E4532A-669C-4E12-8E93-71AF8B33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8329E-6FF5-4B13-9C6C-3CC7E884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6D8BB-C727-4781-8E57-EB0B9D82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A19BA-04D5-4405-885A-8D19C0EE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8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A72CF6-8338-41A4-9B15-0738D4745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45D10-8181-429F-894D-81B74C78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95DF1-D5CA-4A09-9F03-D769C270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9FCA7-D688-41FC-931A-9D0185A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85849B-0261-4AB1-ADF7-9D55CAC1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608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09485-8EF1-4233-9DA9-072D8349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9A991-313C-4B00-9EDD-4A597F71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225AE-A14B-4119-8FE1-70B75F27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56CC9B-C0C2-48A2-9823-5F0BA6A8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D5B8C-0A81-4D8D-A7E8-C51CFBB3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2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F25A-2105-4872-AC23-69344D64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754FA8-3484-467F-A479-8F27CCA1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D40727-81B4-4574-A1CD-95195E73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F82DC-43F5-4637-ADF5-8FC09525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B65B82-1FF1-4126-B2B8-2FBE4D6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9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ADA10-6B3A-4B10-842C-72EFBD6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E6530-4869-4223-8938-F573DD9E0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94356-1468-4F35-ADF9-C4BE7093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F15CE-325D-4466-9CEB-A5FF135B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A9CE29-24CC-4A60-A049-CD22F28A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C01A51-1743-43AE-A4F0-4B9602D8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14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6C297-B092-4AF2-99BF-5BB25139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7A5DD-878B-48BB-A186-7C82FD91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CEB3AF-A015-46FA-959C-60A99CEC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EFAD97-4F6C-435D-8A80-DF09239D2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E9C765-A859-4239-B9CA-FB932CDAC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C45C9B-C375-4D8C-A609-D89BB161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7AED30-092A-40BA-A117-D1C515C2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9152F1-33C3-413A-B8B4-D887F893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43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491B7-382A-47CA-ABBA-F04AA3B0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306CB4-A0DE-4254-BE88-FDF958E2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745399-F604-4EE2-A553-9D8952A3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33E24B-70D7-420B-9353-EE968253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222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00B24B-E64E-45DB-96CA-11273FB5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97FD70-4CB5-40D5-9B48-57B0428E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5C86D8-B99B-42BD-AB66-F44BE6F0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6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51188-2D74-4E87-B8FB-7AD30563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F8D4E-ED8D-4B26-BF3B-BFCACA21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EF58D8-B846-4D79-81A2-DEED1C2D4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E6E50E-DCFA-4CE6-8320-4F441D0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D1542-9FE6-49ED-B61A-45FC5DBB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9EEC5D-28C8-4178-827B-EE27E731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22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0B812-E57B-4F2A-8A50-DF84916A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274933-00AB-4E7B-B3CB-DC2CFC528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24F3C2-B627-482A-A719-551C8E104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E3672A-C42A-4112-AE1D-DBDABE3B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3E413A-14C0-4C1C-A070-9CFDEEBC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5654DE-40B6-4169-9376-2471B171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05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5B2F7B-75A1-41A8-AA6C-CDA571AA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CA8E57-A112-4852-B944-90A41D87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4F5B94-2BF9-4C1E-8C62-A372C88ED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6DC6-37D4-4B5C-968B-E60109460233}" type="datetimeFigureOut">
              <a:rPr lang="es-PE" smtClean="0"/>
              <a:t>28/12/2021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3F7959-787A-4909-A8C6-E3E5A8819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CA6F3-0F59-4E76-8DA0-B45B03EC0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EB13-C76D-4B08-BB30-1942F13166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59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829929-3C6D-4849-905B-599E6AB3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35807"/>
            <a:ext cx="10905066" cy="5386384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6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8398B2-18EB-47D7-96C6-124CA94C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45488"/>
            <a:ext cx="10905066" cy="456702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90DDEC-F29E-442B-A604-F3A82F6E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92400"/>
            <a:ext cx="10905066" cy="407319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5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JOEL CCAICO GONZALES</dc:creator>
  <cp:lastModifiedBy>JOSEPH JOEL CCAICO GONZALES</cp:lastModifiedBy>
  <cp:revision>2</cp:revision>
  <dcterms:created xsi:type="dcterms:W3CDTF">2021-12-26T23:46:03Z</dcterms:created>
  <dcterms:modified xsi:type="dcterms:W3CDTF">2021-12-28T13:51:14Z</dcterms:modified>
</cp:coreProperties>
</file>