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ac6ca8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ac6ca8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ac6ca8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ac6ca8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ac6ca8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ac6ca8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ac6ca8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ac6ca8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ac6ca87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ac6ca87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Price and Speed Comparison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Brendan Blasius &amp; Alex Woersching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Backend and 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Hosted on Python Dash - built off Plotly.JS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SQLite3 python library for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 as mediator for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User inputs information to display local ISPs and prices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125" y="1530800"/>
            <a:ext cx="2318475" cy="1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2" y="1017800"/>
            <a:ext cx="4498949" cy="3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3" y="979675"/>
            <a:ext cx="787827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75" y="965575"/>
            <a:ext cx="68199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39925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