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2D75A-30DF-76F9-1786-AD0FCB194504}" v="94" dt="2022-06-05T15:45:5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5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golden-state-warriors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57F760F8-F5ED-7DF3-F06F-59EE8DBF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377" r="-1" b="22359"/>
          <a:stretch/>
        </p:blipFill>
        <p:spPr>
          <a:xfrm>
            <a:off x="71907" y="86274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23" name="Group 25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7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3071" y="3429000"/>
            <a:ext cx="5737104" cy="2387600"/>
          </a:xfrm>
        </p:spPr>
        <p:txBody>
          <a:bodyPr anchor="t">
            <a:noAutofit/>
          </a:bodyPr>
          <a:lstStyle/>
          <a:p>
            <a:pPr algn="ctr"/>
            <a:r>
              <a:rPr lang="en-US" sz="8000" b="1" dirty="0" err="1">
                <a:solidFill>
                  <a:srgbClr val="FFFFFF"/>
                </a:solidFill>
                <a:ea typeface="Calibri Light"/>
                <a:cs typeface="Calibri Light"/>
              </a:rPr>
              <a:t>GoldenHeart</a:t>
            </a:r>
            <a:endParaRPr lang="en-US" sz="80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Matheus Gomes Da Silva 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RA:02221043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ArchVTI</vt:lpstr>
      <vt:lpstr>GoldenHeart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</cp:revision>
  <dcterms:created xsi:type="dcterms:W3CDTF">2022-06-05T14:23:45Z</dcterms:created>
  <dcterms:modified xsi:type="dcterms:W3CDTF">2022-06-05T15:46:00Z</dcterms:modified>
</cp:coreProperties>
</file>