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D7D"/>
    <a:srgbClr val="110638"/>
    <a:srgbClr val="4753E2"/>
    <a:srgbClr val="2A3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 showGuides="1">
      <p:cViewPr varScale="1">
        <p:scale>
          <a:sx n="88" d="100"/>
          <a:sy n="88" d="100"/>
        </p:scale>
        <p:origin x="18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E443-CE90-9448-8193-B37AF7F23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D2344-159E-C94D-BF23-264D20FB1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8C47-365F-B94C-AB88-F6493657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771-1497-5844-80F3-9F0E19AB31C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FB1D-DE4F-3540-B0B7-14751E37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952B-6AD5-2C42-8235-4061C457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B210-334F-6F45-9CE1-04669C57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B131-4A85-1343-A89C-754526D2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245FF-EF2F-F542-92EE-C9291A9BB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8E36-7747-E648-A2B1-597DABD6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771-1497-5844-80F3-9F0E19AB31C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DC3A0-E776-0F47-A052-50FF22A6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2CC47-DC24-CC41-A32B-26BC09DB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B210-334F-6F45-9CE1-04669C57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44F4C-9D9B-C74B-922E-DAA39FF44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DA530-1687-1045-9EDA-25BB839BC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DFE-54CA-2943-8C8A-073CBBC2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771-1497-5844-80F3-9F0E19AB31C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7F94E-250F-2145-86CC-2804E4D1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BECD-5EAC-4B47-AB8E-5D2E8921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B210-334F-6F45-9CE1-04669C57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9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88F-70C1-E046-B4B5-8745957C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83E9-E131-0446-8060-FE0A31C7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67C-B831-4545-8F74-D2454925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771-1497-5844-80F3-9F0E19AB31C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DA8F-8A0A-F747-B697-4F9BF488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082D-3E62-D442-BCC2-AD28772B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B210-334F-6F45-9CE1-04669C57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9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C22F-DDE5-1B4C-BB6C-292E9CF4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FFE4-1DC8-9246-A4D4-A2536C3F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930A-F01C-684B-8B00-E3978E9E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771-1497-5844-80F3-9F0E19AB31C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14E4-7BDD-0447-A760-0649CC59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A3BD-236D-9D4D-864F-87B0B6D4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B210-334F-6F45-9CE1-04669C57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8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C7A5-1F23-3048-8982-B833C76C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CF41-0C11-3143-80C1-F5E972A1B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9145F-6440-A24C-B9A3-52E53523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A56F-93F9-0E48-B5EA-15128D15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771-1497-5844-80F3-9F0E19AB31C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48750-5B14-E74C-A5A2-28687618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72C2C-D6F7-184A-9B6C-E33AA129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B210-334F-6F45-9CE1-04669C57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4B45-33F5-0042-ADD9-0E69A701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98DAC-A5C2-EC4B-8F8F-D3FAFBDEA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FDDFD-3707-6F4A-BCA2-F00160E34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9D121-9D46-6646-B327-21D7D6DD6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FCBCB-2770-454F-90DC-30C448DCC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244EE-C2F6-0C40-B604-7EA440A8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771-1497-5844-80F3-9F0E19AB31C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324D3-51C4-FA4E-9E14-09CA77ED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2BD8B-75D3-E34D-8E43-7762B76B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B210-334F-6F45-9CE1-04669C57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7C3F-4F6F-3B49-9995-35CA4341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FFE00-F17C-6541-B815-F24E788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771-1497-5844-80F3-9F0E19AB31C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66599-0EF8-984F-8C15-EEE05442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D77AC-4EA9-D54E-B159-C690492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B210-334F-6F45-9CE1-04669C57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2AA55-6652-174E-92DF-5DAA1058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771-1497-5844-80F3-9F0E19AB31C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15558-7DE7-734B-9C69-03141CDE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B3AAB-D7B4-3347-A864-3E5A9983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B210-334F-6F45-9CE1-04669C57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3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62E8-0B37-6D4D-BBD1-27FE72B2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054E-5AF1-3943-8F0E-C65DB528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EBF6C-7103-534F-BB55-B5F49C417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8330-76E8-944B-8456-BA5AC97B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771-1497-5844-80F3-9F0E19AB31C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3D0A8-2A84-3C48-89F6-155A479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0351-F107-504C-B261-422D1873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B210-334F-6F45-9CE1-04669C57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8009-1AA7-574B-A5C3-7AF46838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B6267-81DC-3745-A75D-9EE63F5FD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9F6CF-80E2-6A44-8B3D-E6DE40095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FDF6C-35A5-9943-951D-74E458D6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771-1497-5844-80F3-9F0E19AB31C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71D52-BD18-FB43-A738-982F307C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02F9D-01BC-9941-9D46-B9B7C87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B210-334F-6F45-9CE1-04669C57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87311-2E9D-6D4D-992C-FDB56F13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049B1-D23D-9840-B5CE-049F8717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F726-2444-A744-9023-3CB632A6E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4771-1497-5844-80F3-9F0E19AB31C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34D1-9997-DD4E-A6EB-4DC073FEC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D6B3-909F-8748-8FCE-3BB8B51E0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B210-334F-6F45-9CE1-04669C57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4F0801B-A2C4-434C-B691-0BD9D37D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5D76-EA37-7246-8A3F-3DC97630DFD7}"/>
              </a:ext>
            </a:extLst>
          </p:cNvPr>
          <p:cNvSpPr txBox="1"/>
          <p:nvPr/>
        </p:nvSpPr>
        <p:spPr>
          <a:xfrm>
            <a:off x="514531" y="1770743"/>
            <a:ext cx="6777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DB5D7D"/>
                </a:solidFill>
                <a:latin typeface="Avenir Next" panose="020B0503020202020204" pitchFamily="34" charset="0"/>
              </a:rPr>
              <a:t>Introduction to 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06725-ED12-914F-8F65-3EEF09069670}"/>
              </a:ext>
            </a:extLst>
          </p:cNvPr>
          <p:cNvSpPr txBox="1"/>
          <p:nvPr/>
        </p:nvSpPr>
        <p:spPr>
          <a:xfrm>
            <a:off x="514531" y="2809072"/>
            <a:ext cx="73164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" panose="020B0503020202020204" pitchFamily="34" charset="0"/>
              </a:rPr>
              <a:t>Don’t have a GitHub account? Create one!*</a:t>
            </a:r>
          </a:p>
          <a:p>
            <a:br>
              <a:rPr lang="en-US" sz="2400" i="1" dirty="0">
                <a:solidFill>
                  <a:schemeClr val="bg1"/>
                </a:solidFill>
                <a:latin typeface="Avenir Next" panose="020B0503020202020204" pitchFamily="34" charset="0"/>
              </a:rPr>
            </a:br>
            <a:r>
              <a:rPr lang="en-US" sz="2800" i="1" dirty="0">
                <a:solidFill>
                  <a:schemeClr val="bg1"/>
                </a:solidFill>
                <a:latin typeface="Avenir Next" panose="020B0503020202020204" pitchFamily="34" charset="0"/>
              </a:rPr>
              <a:t>→ </a:t>
            </a:r>
            <a:r>
              <a:rPr lang="en-US" sz="2800" dirty="0">
                <a:solidFill>
                  <a:schemeClr val="bg1"/>
                </a:solidFill>
                <a:latin typeface="Avenir Next" panose="020B0503020202020204" pitchFamily="34" charset="0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Avenir Next" panose="020B0503020202020204" pitchFamily="34" charset="0"/>
              </a:rPr>
              <a:t>github.com</a:t>
            </a:r>
            <a:r>
              <a:rPr lang="en-US" sz="2800" dirty="0">
                <a:solidFill>
                  <a:schemeClr val="bg1"/>
                </a:solidFill>
                <a:latin typeface="Avenir Next" panose="020B0503020202020204" pitchFamily="34" charset="0"/>
              </a:rPr>
              <a:t>/join</a:t>
            </a:r>
          </a:p>
          <a:p>
            <a:endParaRPr lang="en-US" sz="28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sz="2400" i="1" dirty="0">
                <a:solidFill>
                  <a:schemeClr val="bg1"/>
                </a:solidFill>
                <a:latin typeface="Avenir Next" panose="020B0503020202020204" pitchFamily="34" charset="0"/>
              </a:rPr>
              <a:t>*Costs one email address</a:t>
            </a:r>
            <a:endParaRPr lang="en-US" sz="2000" i="1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8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4123B04-B2CE-0944-A314-4DDFD72F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"/>
            <a:ext cx="12192000" cy="6854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CF026-3FCF-A84A-8C3F-AF2E339DD9EA}"/>
              </a:ext>
            </a:extLst>
          </p:cNvPr>
          <p:cNvSpPr txBox="1"/>
          <p:nvPr/>
        </p:nvSpPr>
        <p:spPr>
          <a:xfrm>
            <a:off x="4355011" y="1770743"/>
            <a:ext cx="6777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DB5D7D"/>
                </a:solidFill>
                <a:latin typeface="Avenir Next" panose="020B0503020202020204" pitchFamily="34" charset="0"/>
              </a:rPr>
              <a:t>Introduction to 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B2492-CCEE-2346-853E-BF38C7203EC2}"/>
              </a:ext>
            </a:extLst>
          </p:cNvPr>
          <p:cNvSpPr txBox="1"/>
          <p:nvPr/>
        </p:nvSpPr>
        <p:spPr>
          <a:xfrm>
            <a:off x="4355011" y="2837543"/>
            <a:ext cx="67778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Next" panose="020B0503020202020204" pitchFamily="34" charset="0"/>
              </a:rPr>
              <a:t>Brian </a:t>
            </a:r>
            <a:r>
              <a:rPr lang="en-US" sz="2800" dirty="0" err="1">
                <a:solidFill>
                  <a:schemeClr val="bg1"/>
                </a:solidFill>
                <a:latin typeface="Avenir Next" panose="020B0503020202020204" pitchFamily="34" charset="0"/>
              </a:rPr>
              <a:t>Zelip</a:t>
            </a:r>
            <a:endParaRPr lang="en-US" sz="28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venir Next" panose="020B0503020202020204" pitchFamily="34" charset="0"/>
              </a:rPr>
              <a:t>Emerging Technologies Librarian</a:t>
            </a:r>
          </a:p>
          <a:p>
            <a:r>
              <a:rPr lang="en-US" sz="2800" dirty="0" err="1">
                <a:solidFill>
                  <a:schemeClr val="bg1"/>
                </a:solidFill>
                <a:latin typeface="Avenir Next" panose="020B0503020202020204" pitchFamily="34" charset="0"/>
              </a:rPr>
              <a:t>bzelip@hshsl.umaryland.edu</a:t>
            </a:r>
            <a:endParaRPr lang="en-US" sz="28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0E9114-353B-B84E-B764-AD5AB78546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5759" y="4966931"/>
            <a:ext cx="4650014" cy="130582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1FB131-E05E-5749-8315-A252347A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9" y="4966931"/>
            <a:ext cx="2393495" cy="13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4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C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81D0C-35DB-2047-837C-E79D4053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CF026-3FCF-A84A-8C3F-AF2E339DD9EA}"/>
              </a:ext>
            </a:extLst>
          </p:cNvPr>
          <p:cNvSpPr txBox="1"/>
          <p:nvPr/>
        </p:nvSpPr>
        <p:spPr>
          <a:xfrm>
            <a:off x="0" y="287382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https://</a:t>
            </a:r>
            <a:r>
              <a:rPr lang="en-US" sz="4000" dirty="0" err="1">
                <a:solidFill>
                  <a:schemeClr val="bg1"/>
                </a:solidFill>
                <a:latin typeface="Avenir Next" panose="020B0503020202020204" pitchFamily="34" charset="0"/>
              </a:rPr>
              <a:t>github.com</a:t>
            </a:r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/</a:t>
            </a:r>
            <a:r>
              <a:rPr lang="en-US" sz="4000" dirty="0" err="1">
                <a:solidFill>
                  <a:schemeClr val="bg1"/>
                </a:solidFill>
                <a:latin typeface="Avenir Next" panose="020B0503020202020204" pitchFamily="34" charset="0"/>
              </a:rPr>
              <a:t>brianzelip</a:t>
            </a:r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/intro-to-</a:t>
            </a:r>
            <a:r>
              <a:rPr lang="en-US" sz="4000" dirty="0" err="1">
                <a:solidFill>
                  <a:schemeClr val="bg1"/>
                </a:solidFill>
                <a:latin typeface="Avenir Next" panose="020B0503020202020204" pitchFamily="34" charset="0"/>
              </a:rPr>
              <a:t>github</a:t>
            </a:r>
            <a:endParaRPr lang="en-US" sz="40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65787-B15D-0445-8111-E838991E7270}"/>
              </a:ext>
            </a:extLst>
          </p:cNvPr>
          <p:cNvSpPr txBox="1"/>
          <p:nvPr/>
        </p:nvSpPr>
        <p:spPr>
          <a:xfrm>
            <a:off x="0" y="150222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DB5D7D"/>
                </a:solidFill>
                <a:latin typeface="Avenir Next" panose="020B0503020202020204" pitchFamily="34" charset="0"/>
              </a:rPr>
              <a:t>Workshop material</a:t>
            </a:r>
          </a:p>
        </p:txBody>
      </p:sp>
    </p:spTree>
    <p:extLst>
      <p:ext uri="{BB962C8B-B14F-4D97-AF65-F5344CB8AC3E}">
        <p14:creationId xmlns:p14="http://schemas.microsoft.com/office/powerpoint/2010/main" val="158661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C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background pattern&#10;&#10;Description automatically generated">
            <a:extLst>
              <a:ext uri="{FF2B5EF4-FFF2-40B4-BE49-F238E27FC236}">
                <a16:creationId xmlns:a16="http://schemas.microsoft.com/office/drawing/2014/main" id="{85F81D0C-35DB-2047-837C-E79D4053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CF026-3FCF-A84A-8C3F-AF2E339DD9EA}"/>
              </a:ext>
            </a:extLst>
          </p:cNvPr>
          <p:cNvSpPr txBox="1"/>
          <p:nvPr/>
        </p:nvSpPr>
        <p:spPr>
          <a:xfrm>
            <a:off x="3428998" y="2693505"/>
            <a:ext cx="53340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Tour GitHub’s features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Data sharing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Collaboration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Version control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Discovery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Publishing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65787-B15D-0445-8111-E838991E7270}"/>
              </a:ext>
            </a:extLst>
          </p:cNvPr>
          <p:cNvSpPr txBox="1"/>
          <p:nvPr/>
        </p:nvSpPr>
        <p:spPr>
          <a:xfrm>
            <a:off x="0" y="150222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DB5D7D"/>
                </a:solidFill>
                <a:latin typeface="Avenir Next" panose="020B05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3412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C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background pattern&#10;&#10;Description automatically generated">
            <a:extLst>
              <a:ext uri="{FF2B5EF4-FFF2-40B4-BE49-F238E27FC236}">
                <a16:creationId xmlns:a16="http://schemas.microsoft.com/office/drawing/2014/main" id="{0AFF5BE7-E5E6-054E-9BD8-1DD24609A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52" y="0"/>
            <a:ext cx="1219009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CF026-3FCF-A84A-8C3F-AF2E339DD9EA}"/>
              </a:ext>
            </a:extLst>
          </p:cNvPr>
          <p:cNvSpPr txBox="1"/>
          <p:nvPr/>
        </p:nvSpPr>
        <p:spPr>
          <a:xfrm>
            <a:off x="3026228" y="2743170"/>
            <a:ext cx="6139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GitHub jargon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Accessing GitHub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GitHub help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venir Next" panose="020B0503020202020204" pitchFamily="34" charset="0"/>
              </a:rPr>
              <a:t>Alternatives to GitHub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65787-B15D-0445-8111-E838991E7270}"/>
              </a:ext>
            </a:extLst>
          </p:cNvPr>
          <p:cNvSpPr txBox="1"/>
          <p:nvPr/>
        </p:nvSpPr>
        <p:spPr>
          <a:xfrm>
            <a:off x="0" y="150222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DB5D7D"/>
                </a:solidFill>
                <a:latin typeface="Avenir Next" panose="020B05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9176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73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Zelip, Brian</dc:creator>
  <cp:lastModifiedBy>Zelip, Brian</cp:lastModifiedBy>
  <cp:revision>18</cp:revision>
  <dcterms:created xsi:type="dcterms:W3CDTF">2021-02-11T15:36:39Z</dcterms:created>
  <dcterms:modified xsi:type="dcterms:W3CDTF">2021-02-11T16:28:25Z</dcterms:modified>
</cp:coreProperties>
</file>