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E22D-7714-A396-06C7-61BA5ABC08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0D9322-F4D4-C640-005A-983AEF07A3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84EA8B-4CF1-D8CE-5616-883972ECDE70}"/>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5DEA3261-DAB7-C5F8-9334-86C32923E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E601D2-3E66-8130-9C49-78E04C5FC97C}"/>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7019411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2475B-0644-7756-5CB9-819F4F50DB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FC21DC-985D-E329-2DB6-DC15E75A6E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E6D18C-D2F8-4DAE-F4D0-DA0B60D366F2}"/>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4BACC50E-8461-0F48-EF5C-885D405CE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D3237-6E88-8BD0-CCDD-4CB5AD4E6710}"/>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3079800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20F67C-786D-0A20-377F-8CA60FE60E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8C2028-C65C-94EB-8CB6-B49649142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ECE330-8DB4-717D-CCDF-9D6FEDD250A8}"/>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879208BB-6B82-1BB7-3850-56097387F5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0C0EF-56F1-240F-8C44-92528A0B9C69}"/>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369382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4B623-8731-AB66-0A25-ECAE132417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EF3659-9E97-AA8B-0739-8A1D301C47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14996-57F4-CCA4-D02B-E63C2F030E16}"/>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36CA44C7-1D9A-A6D7-03A5-4DB13E9B5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1440A-BABD-11FB-1D67-27839891BAB5}"/>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2991494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EF099-EDDC-D456-E79D-25345515A0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6937A8-D3D5-985C-E533-11ADA6EA55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C368C0-69C1-3F36-1BAE-37AB43D5DA09}"/>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83A82252-2745-F2FC-B4DF-0DDB8DFF49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03936-09A9-8573-5149-6956D5B4F350}"/>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22369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7FB55-F11B-07BF-16FD-C133D5AAE7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98121C-1F22-3B26-69F5-BBD600E0A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3CFB95-E92C-1CCC-F2EC-57E537D26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B8E908-9923-A5B8-59CE-C40B329310EF}"/>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6" name="Footer Placeholder 5">
            <a:extLst>
              <a:ext uri="{FF2B5EF4-FFF2-40B4-BE49-F238E27FC236}">
                <a16:creationId xmlns:a16="http://schemas.microsoft.com/office/drawing/2014/main" id="{7B81EB6B-BC83-2479-5A5A-881AECC952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EB920-E20D-16E4-3535-69C5905E5A50}"/>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325174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34BE-D438-C033-FA59-6CE2FDD455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0C436C-24A2-5069-2476-0B7154364B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E5FC4-A23A-6E14-59AA-7E92DD68A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4EC647B-B42B-C02E-41EA-041133BD2A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4BC3D6-A008-3483-9A9B-CD7EA5D234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9892A5-A0AA-D327-6D8A-4710EAB90C8C}"/>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8" name="Footer Placeholder 7">
            <a:extLst>
              <a:ext uri="{FF2B5EF4-FFF2-40B4-BE49-F238E27FC236}">
                <a16:creationId xmlns:a16="http://schemas.microsoft.com/office/drawing/2014/main" id="{B6F5A9DF-9713-13BA-E8D4-1D96818E44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E087CA-9E6D-F093-AA98-7ABF11247C05}"/>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2115174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C5E0A-9D1E-3080-183D-289D485393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DEB24B-C7C9-73A3-2171-404D847E292E}"/>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4" name="Footer Placeholder 3">
            <a:extLst>
              <a:ext uri="{FF2B5EF4-FFF2-40B4-BE49-F238E27FC236}">
                <a16:creationId xmlns:a16="http://schemas.microsoft.com/office/drawing/2014/main" id="{02922706-A3E5-3C2A-4833-B0771334CD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473F6E-9D69-98AB-2D02-BE98258654A4}"/>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645475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D3DAAF-6B4A-E1AD-1A2F-E58DFC22EE62}"/>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3" name="Footer Placeholder 2">
            <a:extLst>
              <a:ext uri="{FF2B5EF4-FFF2-40B4-BE49-F238E27FC236}">
                <a16:creationId xmlns:a16="http://schemas.microsoft.com/office/drawing/2014/main" id="{CD51C2D3-9CB7-3C67-EA7E-49E252A2B2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D33A87-38DD-9EFD-4841-FC0F13CA6107}"/>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414981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73158-B3AD-90CE-D078-C440FC5D13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A931B7-5B0A-2FA5-8109-30898C49C4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15564BA-A345-84DB-8E0D-4554FD9071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7387BD-A684-3316-85EE-AD4F524ACF2C}"/>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6" name="Footer Placeholder 5">
            <a:extLst>
              <a:ext uri="{FF2B5EF4-FFF2-40B4-BE49-F238E27FC236}">
                <a16:creationId xmlns:a16="http://schemas.microsoft.com/office/drawing/2014/main" id="{FFF646B4-7145-16B8-0EF1-0531A0251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B3456F-3020-C037-7520-56A82D90A3B8}"/>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3078136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2E65A-850D-434D-651C-378AE8974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43CB95-E12D-F8B6-B241-3CCCB4F0A3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08B884-B71A-EE5D-8382-B1810AFB29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45779-C49C-02D8-4FBC-9BB4649505B6}"/>
              </a:ext>
            </a:extLst>
          </p:cNvPr>
          <p:cNvSpPr>
            <a:spLocks noGrp="1"/>
          </p:cNvSpPr>
          <p:nvPr>
            <p:ph type="dt" sz="half" idx="10"/>
          </p:nvPr>
        </p:nvSpPr>
        <p:spPr/>
        <p:txBody>
          <a:bodyPr/>
          <a:lstStyle/>
          <a:p>
            <a:fld id="{D92854E0-4789-4D9B-AEF1-ECC3BF30AAF0}" type="datetimeFigureOut">
              <a:rPr lang="en-US" smtClean="0"/>
              <a:t>8/5/2025</a:t>
            </a:fld>
            <a:endParaRPr lang="en-US"/>
          </a:p>
        </p:txBody>
      </p:sp>
      <p:sp>
        <p:nvSpPr>
          <p:cNvPr id="6" name="Footer Placeholder 5">
            <a:extLst>
              <a:ext uri="{FF2B5EF4-FFF2-40B4-BE49-F238E27FC236}">
                <a16:creationId xmlns:a16="http://schemas.microsoft.com/office/drawing/2014/main" id="{92F5DAE0-57E1-4733-E99C-D87C45B93D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161B7B-F49E-B5B4-B4CD-F7C09CC9439B}"/>
              </a:ext>
            </a:extLst>
          </p:cNvPr>
          <p:cNvSpPr>
            <a:spLocks noGrp="1"/>
          </p:cNvSpPr>
          <p:nvPr>
            <p:ph type="sldNum" sz="quarter" idx="12"/>
          </p:nvPr>
        </p:nvSpPr>
        <p:spPr/>
        <p:txBody>
          <a:bodyPr/>
          <a:lstStyle/>
          <a:p>
            <a:fld id="{40336B07-2135-476A-9055-1C203BF2E6B1}" type="slidenum">
              <a:rPr lang="en-US" smtClean="0"/>
              <a:t>‹#›</a:t>
            </a:fld>
            <a:endParaRPr lang="en-US"/>
          </a:p>
        </p:txBody>
      </p:sp>
    </p:spTree>
    <p:extLst>
      <p:ext uri="{BB962C8B-B14F-4D97-AF65-F5344CB8AC3E}">
        <p14:creationId xmlns:p14="http://schemas.microsoft.com/office/powerpoint/2010/main" val="292928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47F235-E11D-734E-6934-A74CEBFFC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A09656-166F-01A8-81F9-460081BCC7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5EBC6-FB9D-354F-0E5D-8D0727A57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2854E0-4789-4D9B-AEF1-ECC3BF30AAF0}" type="datetimeFigureOut">
              <a:rPr lang="en-US" smtClean="0"/>
              <a:t>8/5/2025</a:t>
            </a:fld>
            <a:endParaRPr lang="en-US"/>
          </a:p>
        </p:txBody>
      </p:sp>
      <p:sp>
        <p:nvSpPr>
          <p:cNvPr id="5" name="Footer Placeholder 4">
            <a:extLst>
              <a:ext uri="{FF2B5EF4-FFF2-40B4-BE49-F238E27FC236}">
                <a16:creationId xmlns:a16="http://schemas.microsoft.com/office/drawing/2014/main" id="{C93439CD-0FB9-E301-3DA3-481E396BF3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2B718D1-0429-65AB-92C2-7CDDC928D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336B07-2135-476A-9055-1C203BF2E6B1}" type="slidenum">
              <a:rPr lang="en-US" smtClean="0"/>
              <a:t>‹#›</a:t>
            </a:fld>
            <a:endParaRPr lang="en-US"/>
          </a:p>
        </p:txBody>
      </p:sp>
    </p:spTree>
    <p:extLst>
      <p:ext uri="{BB962C8B-B14F-4D97-AF65-F5344CB8AC3E}">
        <p14:creationId xmlns:p14="http://schemas.microsoft.com/office/powerpoint/2010/main" val="816789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oom.com/share/06815bec27da4ca492a2f859bfecd190?sid=e9cd3d56-7497-4aa3-9ad4-260003e5828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FF9B-D9F6-BE2E-405C-42B54109C440}"/>
              </a:ext>
            </a:extLst>
          </p:cNvPr>
          <p:cNvSpPr>
            <a:spLocks noGrp="1"/>
          </p:cNvSpPr>
          <p:nvPr>
            <p:ph type="ctrTitle"/>
          </p:nvPr>
        </p:nvSpPr>
        <p:spPr>
          <a:xfrm>
            <a:off x="4073236" y="429490"/>
            <a:ext cx="3851564" cy="863745"/>
          </a:xfrm>
        </p:spPr>
        <p:txBody>
          <a:bodyPr>
            <a:normAutofit fontScale="90000"/>
          </a:bodyPr>
          <a:lstStyle/>
          <a:p>
            <a:r>
              <a:rPr lang="en-US" dirty="0"/>
              <a:t>Introduction</a:t>
            </a:r>
          </a:p>
        </p:txBody>
      </p:sp>
      <p:sp>
        <p:nvSpPr>
          <p:cNvPr id="3" name="Subtitle 2">
            <a:extLst>
              <a:ext uri="{FF2B5EF4-FFF2-40B4-BE49-F238E27FC236}">
                <a16:creationId xmlns:a16="http://schemas.microsoft.com/office/drawing/2014/main" id="{875EC4C1-87DD-DD66-F6B6-6A479839A59A}"/>
              </a:ext>
            </a:extLst>
          </p:cNvPr>
          <p:cNvSpPr>
            <a:spLocks noGrp="1"/>
          </p:cNvSpPr>
          <p:nvPr>
            <p:ph type="subTitle" idx="1"/>
          </p:nvPr>
        </p:nvSpPr>
        <p:spPr/>
        <p:txBody>
          <a:bodyPr/>
          <a:lstStyle/>
          <a:p>
            <a:r>
              <a:rPr lang="en-US">
                <a:hlinkClick r:id="rId2"/>
              </a:rPr>
              <a:t>https://www.loom.com/share/06815bec27da4ca492a2f859bfecd190?sid=e9cd3d56-7497-4aa3-9ad4-260003e58283</a:t>
            </a:r>
            <a:endParaRPr lang="en-US"/>
          </a:p>
          <a:p>
            <a:endParaRPr lang="en-US" dirty="0"/>
          </a:p>
        </p:txBody>
      </p:sp>
    </p:spTree>
    <p:extLst>
      <p:ext uri="{BB962C8B-B14F-4D97-AF65-F5344CB8AC3E}">
        <p14:creationId xmlns:p14="http://schemas.microsoft.com/office/powerpoint/2010/main" val="1278547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194A-7521-36B1-966B-C3DB3BBD243E}"/>
              </a:ext>
            </a:extLst>
          </p:cNvPr>
          <p:cNvSpPr>
            <a:spLocks noGrp="1"/>
          </p:cNvSpPr>
          <p:nvPr>
            <p:ph type="title"/>
          </p:nvPr>
        </p:nvSpPr>
        <p:spPr>
          <a:xfrm>
            <a:off x="3834245" y="129598"/>
            <a:ext cx="4523509" cy="1325563"/>
          </a:xfrm>
        </p:spPr>
        <p:txBody>
          <a:bodyPr/>
          <a:lstStyle/>
          <a:p>
            <a:r>
              <a:rPr lang="en-US" dirty="0"/>
              <a:t>Goal of Application</a:t>
            </a:r>
          </a:p>
        </p:txBody>
      </p:sp>
      <p:sp>
        <p:nvSpPr>
          <p:cNvPr id="3" name="Content Placeholder 2">
            <a:extLst>
              <a:ext uri="{FF2B5EF4-FFF2-40B4-BE49-F238E27FC236}">
                <a16:creationId xmlns:a16="http://schemas.microsoft.com/office/drawing/2014/main" id="{012664CF-1776-AC0D-F079-AA132F399592}"/>
              </a:ext>
            </a:extLst>
          </p:cNvPr>
          <p:cNvSpPr>
            <a:spLocks noGrp="1"/>
          </p:cNvSpPr>
          <p:nvPr>
            <p:ph idx="1"/>
          </p:nvPr>
        </p:nvSpPr>
        <p:spPr/>
        <p:txBody>
          <a:bodyPr/>
          <a:lstStyle/>
          <a:p>
            <a:r>
              <a:rPr lang="en-US" dirty="0"/>
              <a:t>The main point of this application is to be a progressively expanding store front that can be altered both by expending products by their class, by their quantity of numbered in them, and by having it be extremely easy to altar these things.</a:t>
            </a:r>
          </a:p>
          <a:p>
            <a:pPr marL="0" indent="0">
              <a:buNone/>
            </a:pPr>
            <a:endParaRPr lang="en-US" dirty="0"/>
          </a:p>
        </p:txBody>
      </p:sp>
    </p:spTree>
    <p:extLst>
      <p:ext uri="{BB962C8B-B14F-4D97-AF65-F5344CB8AC3E}">
        <p14:creationId xmlns:p14="http://schemas.microsoft.com/office/powerpoint/2010/main" val="33393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D013A-16D1-3717-5EC7-9BD859DA2D9B}"/>
              </a:ext>
            </a:extLst>
          </p:cNvPr>
          <p:cNvSpPr>
            <a:spLocks noGrp="1"/>
          </p:cNvSpPr>
          <p:nvPr>
            <p:ph type="title"/>
          </p:nvPr>
        </p:nvSpPr>
        <p:spPr>
          <a:xfrm>
            <a:off x="4630882" y="18255"/>
            <a:ext cx="2930236" cy="1325563"/>
          </a:xfrm>
        </p:spPr>
        <p:txBody>
          <a:bodyPr/>
          <a:lstStyle/>
          <a:p>
            <a:r>
              <a:rPr lang="en-US" dirty="0"/>
              <a:t>Challenges</a:t>
            </a:r>
          </a:p>
        </p:txBody>
      </p:sp>
      <p:sp>
        <p:nvSpPr>
          <p:cNvPr id="3" name="Content Placeholder 2">
            <a:extLst>
              <a:ext uri="{FF2B5EF4-FFF2-40B4-BE49-F238E27FC236}">
                <a16:creationId xmlns:a16="http://schemas.microsoft.com/office/drawing/2014/main" id="{898D0632-1541-39AB-ED52-F208A8DC1FAA}"/>
              </a:ext>
            </a:extLst>
          </p:cNvPr>
          <p:cNvSpPr>
            <a:spLocks noGrp="1"/>
          </p:cNvSpPr>
          <p:nvPr>
            <p:ph idx="1"/>
          </p:nvPr>
        </p:nvSpPr>
        <p:spPr>
          <a:xfrm>
            <a:off x="838200" y="1253331"/>
            <a:ext cx="11121428" cy="5586414"/>
          </a:xfrm>
        </p:spPr>
        <p:txBody>
          <a:bodyPr>
            <a:normAutofit lnSpcReduction="10000"/>
          </a:bodyPr>
          <a:lstStyle/>
          <a:p>
            <a:r>
              <a:rPr lang="en-US" dirty="0"/>
              <a:t>Writing out to the output file became an issue since the way I wanted it to look was not how the code was outputting it. Of course, after a while I managed to get it close enough, but it took longer than it should have to get it working.</a:t>
            </a:r>
          </a:p>
          <a:p>
            <a:r>
              <a:rPr lang="en-US" dirty="0"/>
              <a:t>The second problem has nothing to do with the code, but with the installation of the Jackson files. In order to use the appropriate and only allowed Json files, Jackson files need to be installed first. The problem that still has no resolution despite asking the class, the professor, and even looking on the internet for roughly 3 weeks now, is that when installed, the Jackson files not only do not register as being installed, but then begin to corrupt the files, spreading to corrupting other projects and even my computer when I tried looking into them and using them to attempt to fix it. The corrupted files became an issue, and it still is making my computer run slow, so I can not continue to experiment to attempt to find a solution.</a:t>
            </a:r>
          </a:p>
        </p:txBody>
      </p:sp>
    </p:spTree>
    <p:extLst>
      <p:ext uri="{BB962C8B-B14F-4D97-AF65-F5344CB8AC3E}">
        <p14:creationId xmlns:p14="http://schemas.microsoft.com/office/powerpoint/2010/main" val="3630928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FFA0B-21D5-5BD2-6B7B-62301F4D41EE}"/>
              </a:ext>
            </a:extLst>
          </p:cNvPr>
          <p:cNvSpPr>
            <a:spLocks noGrp="1"/>
          </p:cNvSpPr>
          <p:nvPr>
            <p:ph type="title"/>
          </p:nvPr>
        </p:nvSpPr>
        <p:spPr>
          <a:xfrm>
            <a:off x="4409209" y="185016"/>
            <a:ext cx="3373582" cy="1325563"/>
          </a:xfrm>
        </p:spPr>
        <p:txBody>
          <a:bodyPr/>
          <a:lstStyle/>
          <a:p>
            <a:r>
              <a:rPr lang="en-US" dirty="0"/>
              <a:t>Known Bugs</a:t>
            </a:r>
          </a:p>
        </p:txBody>
      </p:sp>
      <p:sp>
        <p:nvSpPr>
          <p:cNvPr id="3" name="Content Placeholder 2">
            <a:extLst>
              <a:ext uri="{FF2B5EF4-FFF2-40B4-BE49-F238E27FC236}">
                <a16:creationId xmlns:a16="http://schemas.microsoft.com/office/drawing/2014/main" id="{3B274C17-8DDF-C39F-00DF-240FD9885422}"/>
              </a:ext>
            </a:extLst>
          </p:cNvPr>
          <p:cNvSpPr>
            <a:spLocks noGrp="1"/>
          </p:cNvSpPr>
          <p:nvPr>
            <p:ph idx="1"/>
          </p:nvPr>
        </p:nvSpPr>
        <p:spPr/>
        <p:txBody>
          <a:bodyPr/>
          <a:lstStyle/>
          <a:p>
            <a:r>
              <a:rPr lang="en-US" dirty="0"/>
              <a:t>The only known bug is that if letters are inputted instead of numbers, since the program uses int scanners and not string scanners, it crashes the whole thing. I tried using try and catch statements, but it didn’t catch the crash at all.</a:t>
            </a:r>
          </a:p>
        </p:txBody>
      </p:sp>
    </p:spTree>
    <p:extLst>
      <p:ext uri="{BB962C8B-B14F-4D97-AF65-F5344CB8AC3E}">
        <p14:creationId xmlns:p14="http://schemas.microsoft.com/office/powerpoint/2010/main" val="3578035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12AA-46EE-39A8-3D30-C0E9931CF6EB}"/>
              </a:ext>
            </a:extLst>
          </p:cNvPr>
          <p:cNvSpPr>
            <a:spLocks noGrp="1"/>
          </p:cNvSpPr>
          <p:nvPr>
            <p:ph type="title"/>
          </p:nvPr>
        </p:nvSpPr>
        <p:spPr>
          <a:xfrm>
            <a:off x="3647209" y="171161"/>
            <a:ext cx="4897582" cy="1325563"/>
          </a:xfrm>
        </p:spPr>
        <p:txBody>
          <a:bodyPr/>
          <a:lstStyle/>
          <a:p>
            <a:r>
              <a:rPr lang="en-US" dirty="0"/>
              <a:t>What Was Learned?</a:t>
            </a:r>
          </a:p>
        </p:txBody>
      </p:sp>
      <p:sp>
        <p:nvSpPr>
          <p:cNvPr id="3" name="Content Placeholder 2">
            <a:extLst>
              <a:ext uri="{FF2B5EF4-FFF2-40B4-BE49-F238E27FC236}">
                <a16:creationId xmlns:a16="http://schemas.microsoft.com/office/drawing/2014/main" id="{CD05C0CA-F0A7-F7B3-C73C-733236DDC681}"/>
              </a:ext>
            </a:extLst>
          </p:cNvPr>
          <p:cNvSpPr>
            <a:spLocks noGrp="1"/>
          </p:cNvSpPr>
          <p:nvPr>
            <p:ph idx="1"/>
          </p:nvPr>
        </p:nvSpPr>
        <p:spPr>
          <a:xfrm>
            <a:off x="461727" y="1825624"/>
            <a:ext cx="11325885" cy="4955422"/>
          </a:xfrm>
        </p:spPr>
        <p:txBody>
          <a:bodyPr>
            <a:normAutofit/>
          </a:bodyPr>
          <a:lstStyle/>
          <a:p>
            <a:r>
              <a:rPr lang="en-US" dirty="0"/>
              <a:t>1) How to Use JUnit testing to find exact error locations in code</a:t>
            </a:r>
          </a:p>
          <a:p>
            <a:r>
              <a:rPr lang="en-US" dirty="0"/>
              <a:t>2)how to use Jackson files (I may not have been able to work with them but I still studies them allot since I actually like the way they work and keep everything organized)</a:t>
            </a:r>
          </a:p>
          <a:p>
            <a:r>
              <a:rPr lang="en-US" dirty="0"/>
              <a:t>3)How to use interfaces to help organize a complex network that uses the same rough draft of called methods</a:t>
            </a:r>
          </a:p>
          <a:p>
            <a:r>
              <a:rPr lang="en-US" dirty="0"/>
              <a:t>4)I ended up teaching myself how to use compounding while loops to create repetitive code calls to represent the store front.</a:t>
            </a:r>
          </a:p>
          <a:p>
            <a:r>
              <a:rPr lang="en-US" dirty="0"/>
              <a:t>5)</a:t>
            </a:r>
            <a:r>
              <a:rPr lang="en-US" dirty="0" err="1"/>
              <a:t>PrintF</a:t>
            </a:r>
            <a:r>
              <a:rPr lang="en-US" dirty="0"/>
              <a:t>(%s and %n) call function to having an automatically changing sentence depending on the output</a:t>
            </a:r>
          </a:p>
        </p:txBody>
      </p:sp>
    </p:spTree>
    <p:extLst>
      <p:ext uri="{BB962C8B-B14F-4D97-AF65-F5344CB8AC3E}">
        <p14:creationId xmlns:p14="http://schemas.microsoft.com/office/powerpoint/2010/main" val="95686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4346</TotalTime>
  <Words>437</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Introduction</vt:lpstr>
      <vt:lpstr>Goal of Application</vt:lpstr>
      <vt:lpstr>Challenges</vt:lpstr>
      <vt:lpstr>Known Bugs</vt:lpstr>
      <vt:lpstr>What Was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A Foley</dc:creator>
  <cp:lastModifiedBy>Matthew A Foley</cp:lastModifiedBy>
  <cp:revision>2</cp:revision>
  <dcterms:created xsi:type="dcterms:W3CDTF">2025-08-06T05:13:25Z</dcterms:created>
  <dcterms:modified xsi:type="dcterms:W3CDTF">2025-08-09T05:40:21Z</dcterms:modified>
</cp:coreProperties>
</file>