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9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E9F9-6E74-42E1-81FD-4E28A5471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13539-25BF-4D24-ACCF-41358E2B5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A18F9-4745-4265-995B-40352E27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01C6-8277-4F4F-A7B4-ED30ED326CAE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48E95-C78E-46E2-BFFD-C9B8B12F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D8AC4-A339-4945-B7A5-691FB84D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4D7B-CE32-4ABC-98D0-DBEDE2C9D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49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A8CD-F499-426B-B698-F717AB70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24549-93FC-40DC-8DC0-26595E0F1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355F6-1256-441C-97DA-FDD3CA22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01C6-8277-4F4F-A7B4-ED30ED326CAE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31B05-6B1A-453F-A91F-15F08261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6ACC9-773D-4B7C-8961-993CD69D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4D7B-CE32-4ABC-98D0-DBEDE2C9D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0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B0826-C8CB-4DE1-B196-22632B291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E7FBC-78DF-4249-BD70-52E6991D8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D5F95-B1A4-4489-AB81-0ACED17C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01C6-8277-4F4F-A7B4-ED30ED326CAE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4871-196D-484E-B129-DA75DF30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C926-B149-41B3-A9D3-19861DBC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4D7B-CE32-4ABC-98D0-DBEDE2C9D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5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F-736D-4B96-BB97-C044C95E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F397-02B4-4733-9AD6-D2E77829E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5F969-E6F0-4376-BFB2-84CF45E3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01C6-8277-4F4F-A7B4-ED30ED326CAE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2292C-608B-44C3-B7E9-D37B9021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510B2-47D2-4469-B372-65A47512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4D7B-CE32-4ABC-98D0-DBEDE2C9D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79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6CF3-7152-4487-B484-649E7683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7A83B-5584-4B31-9C56-A3EDE51C4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E95C3-C59D-43E0-946C-015375AA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01C6-8277-4F4F-A7B4-ED30ED326CAE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EAF0E-D35B-4E88-B622-DC211C08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1BBE8-C6BA-43EC-A919-C21AAA18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4D7B-CE32-4ABC-98D0-DBEDE2C9D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25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FB15-62B8-4B2E-B62A-4B67D0F9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6D0A-D297-4CDE-A602-65BFFF41A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78E26-DECF-456E-A657-96146296A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0D545-E1EC-4576-A3AA-9196B5A0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01C6-8277-4F4F-A7B4-ED30ED326CAE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1DDEA-4E8A-4CC4-804B-EF8A456C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A7450-A9D8-4280-9DDD-8736949A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4D7B-CE32-4ABC-98D0-DBEDE2C9D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97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1310-5118-4368-9D60-4B5F160B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CBFB3-CAD8-4070-8657-4CE355D8D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9726B-6CEE-441A-802C-61EB4B1C9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C2504-76C2-4C31-9199-B9D9B7800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E651E-48E6-4F43-A600-4858A2184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FD8A0-45CB-42A4-BEA1-C1DBA382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01C6-8277-4F4F-A7B4-ED30ED326CAE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F897F-1F55-46AC-9BF6-150CF8ED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0FFB4-8F84-40A1-9DF9-1B247109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4D7B-CE32-4ABC-98D0-DBEDE2C9D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66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3A70-F072-44D3-A588-E605EC28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DF8DE-6109-4DA4-A581-3F77A83F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01C6-8277-4F4F-A7B4-ED30ED326CAE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00F37-DBF3-4726-99B2-4BAE2DA1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DC754-53D1-48B9-B3BB-E0033848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4D7B-CE32-4ABC-98D0-DBEDE2C9D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36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E7075-4E9E-4226-9912-538C2DBB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01C6-8277-4F4F-A7B4-ED30ED326CAE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66EB9-4CE5-4BE7-A367-1D3C60A8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715B3-3A05-44F6-AA83-5408857D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4D7B-CE32-4ABC-98D0-DBEDE2C9D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1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07E5A-0617-488F-BA43-58595751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5C7DE-AA4E-4026-9690-688B41B97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A12AF-C41D-4E3A-9248-C2B27AF6E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504C2-84D4-45D8-B0A9-24F11EC9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01C6-8277-4F4F-A7B4-ED30ED326CAE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8EAEA-5D5D-425C-88EA-871198FD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2DCF3-D38B-4C56-B6D8-C0E2A639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4D7B-CE32-4ABC-98D0-DBEDE2C9D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86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F66F-1490-4F0B-B3B5-5A6FB0DE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63CC7-835B-4E74-AFA8-05227637A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82242-B0B9-4EC3-9EBA-BF6EA484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24181-EEFE-454C-9EC8-D18CF527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01C6-8277-4F4F-A7B4-ED30ED326CAE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EBBEC-D03C-4D23-B844-E7B5E717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7EB75-3411-4BD0-B66A-D05915C2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4D7B-CE32-4ABC-98D0-DBEDE2C9D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09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A91D8-36CF-48E1-A5D3-79AA30D0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A44B0-4DEF-40CB-886E-C5EF6336E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14D6C-0F3A-4323-930E-8F3EB3141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401C6-8277-4F4F-A7B4-ED30ED326CAE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FD7E0-3F8F-4D0B-8894-7FEC05213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BBEF-4856-4C86-BE25-DE1AC1F0C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C4D7B-CE32-4ABC-98D0-DBEDE2C9D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47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FFAA-C084-42CE-8D65-DD2B29001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96471-FBDF-4555-A700-34E66C16B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70553-BEDC-4C66-8626-0DAEDB98F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58" y="0"/>
            <a:ext cx="8229484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9649DD-EB85-41E5-975B-5A9471A40B41}"/>
              </a:ext>
            </a:extLst>
          </p:cNvPr>
          <p:cNvCxnSpPr/>
          <p:nvPr/>
        </p:nvCxnSpPr>
        <p:spPr>
          <a:xfrm flipV="1">
            <a:off x="3497179" y="4106779"/>
            <a:ext cx="649705" cy="60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77DAFF-59A1-4647-B066-345D9C398424}"/>
              </a:ext>
            </a:extLst>
          </p:cNvPr>
          <p:cNvSpPr txBox="1"/>
          <p:nvPr/>
        </p:nvSpPr>
        <p:spPr>
          <a:xfrm>
            <a:off x="4122879" y="3875337"/>
            <a:ext cx="286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Increased Harvest + </a:t>
            </a:r>
          </a:p>
          <a:p>
            <a:r>
              <a:rPr lang="en-GB" sz="1000" dirty="0"/>
              <a:t>Recovery 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9F4E33-40C4-43EE-B63B-D71E72DEA820}"/>
              </a:ext>
            </a:extLst>
          </p:cNvPr>
          <p:cNvSpPr txBox="1"/>
          <p:nvPr/>
        </p:nvSpPr>
        <p:spPr>
          <a:xfrm>
            <a:off x="2389471" y="3845402"/>
            <a:ext cx="2865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 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5BF1E-11DD-44C6-9DD6-A7C724F02296}"/>
              </a:ext>
            </a:extLst>
          </p:cNvPr>
          <p:cNvSpPr txBox="1"/>
          <p:nvPr/>
        </p:nvSpPr>
        <p:spPr>
          <a:xfrm>
            <a:off x="3643193" y="5349875"/>
            <a:ext cx="286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Decreased Harvest</a:t>
            </a:r>
          </a:p>
          <a:p>
            <a:r>
              <a:rPr lang="en-GB" sz="1000" dirty="0"/>
              <a:t>Increased Ecosystem Health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35419A-7090-4DFB-80BB-F66CCAE2F5D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73918" y="4080582"/>
            <a:ext cx="649705" cy="60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F7DFF-0C9E-466C-9594-92671BE86A26}"/>
              </a:ext>
            </a:extLst>
          </p:cNvPr>
          <p:cNvCxnSpPr>
            <a:cxnSpLocks/>
          </p:cNvCxnSpPr>
          <p:nvPr/>
        </p:nvCxnSpPr>
        <p:spPr>
          <a:xfrm rot="5400000" flipV="1">
            <a:off x="3473116" y="4732421"/>
            <a:ext cx="649705" cy="60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46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Hatton</dc:creator>
  <cp:lastModifiedBy>Matthew Hatton</cp:lastModifiedBy>
  <cp:revision>1</cp:revision>
  <dcterms:created xsi:type="dcterms:W3CDTF">2025-06-17T11:03:08Z</dcterms:created>
  <dcterms:modified xsi:type="dcterms:W3CDTF">2025-06-17T11:03:27Z</dcterms:modified>
</cp:coreProperties>
</file>