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1179-8143-492C-89BF-EE361F0EE4D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D570-84EF-4607-8D1D-A0C1D548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7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1179-8143-492C-89BF-EE361F0EE4D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D570-84EF-4607-8D1D-A0C1D548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3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1179-8143-492C-89BF-EE361F0EE4D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D570-84EF-4607-8D1D-A0C1D548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31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1179-8143-492C-89BF-EE361F0EE4D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D570-84EF-4607-8D1D-A0C1D548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3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1179-8143-492C-89BF-EE361F0EE4D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D570-84EF-4607-8D1D-A0C1D548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03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1179-8143-492C-89BF-EE361F0EE4D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D570-84EF-4607-8D1D-A0C1D548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67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1179-8143-492C-89BF-EE361F0EE4D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D570-84EF-4607-8D1D-A0C1D548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1179-8143-492C-89BF-EE361F0EE4D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D570-84EF-4607-8D1D-A0C1D548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76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1179-8143-492C-89BF-EE361F0EE4D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D570-84EF-4607-8D1D-A0C1D548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83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1179-8143-492C-89BF-EE361F0EE4D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D570-84EF-4607-8D1D-A0C1D548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41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1179-8143-492C-89BF-EE361F0EE4D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D570-84EF-4607-8D1D-A0C1D548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33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1179-8143-492C-89BF-EE361F0EE4DC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D570-84EF-4607-8D1D-A0C1D548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36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ED9020E-AB3B-3184-7AB4-109437A50A1C}"/>
              </a:ext>
            </a:extLst>
          </p:cNvPr>
          <p:cNvSpPr txBox="1"/>
          <p:nvPr/>
        </p:nvSpPr>
        <p:spPr>
          <a:xfrm>
            <a:off x="0" y="0"/>
            <a:ext cx="685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F3F3FA-290D-F710-3CF0-3CA5093B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6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4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Holmes</dc:creator>
  <cp:lastModifiedBy>Matthew Holmes</cp:lastModifiedBy>
  <cp:revision>1</cp:revision>
  <dcterms:created xsi:type="dcterms:W3CDTF">2022-12-21T14:26:03Z</dcterms:created>
  <dcterms:modified xsi:type="dcterms:W3CDTF">2022-12-21T14:32:03Z</dcterms:modified>
</cp:coreProperties>
</file>