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5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7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3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8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4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3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7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24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9790-5975-4CB8-AE38-975AAD2CDFB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3BAA-8581-469C-A36C-36E2FFB40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7" y="157734"/>
            <a:ext cx="10515600" cy="445580"/>
          </a:xfrm>
        </p:spPr>
        <p:txBody>
          <a:bodyPr>
            <a:noAutofit/>
          </a:bodyPr>
          <a:lstStyle/>
          <a:p>
            <a:r>
              <a:rPr lang="en-GB" sz="3200" dirty="0" smtClean="0"/>
              <a:t>Inbound Data</a:t>
            </a:r>
            <a:endParaRPr lang="en-GB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05970"/>
              </p:ext>
            </p:extLst>
          </p:nvPr>
        </p:nvGraphicFramePr>
        <p:xfrm>
          <a:off x="628601" y="568671"/>
          <a:ext cx="9747021" cy="618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10305991" imgH="6543528" progId="Visio.Drawing.15">
                  <p:embed/>
                </p:oleObj>
              </mc:Choice>
              <mc:Fallback>
                <p:oleObj name="Visio" r:id="rId3" imgW="10305991" imgH="654352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01" y="568671"/>
                        <a:ext cx="9747021" cy="6188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85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7" y="157734"/>
            <a:ext cx="10515600" cy="445580"/>
          </a:xfrm>
        </p:spPr>
        <p:txBody>
          <a:bodyPr>
            <a:noAutofit/>
          </a:bodyPr>
          <a:lstStyle/>
          <a:p>
            <a:r>
              <a:rPr lang="en-GB" sz="3200" dirty="0" smtClean="0"/>
              <a:t>Inbound Data</a:t>
            </a:r>
            <a:endParaRPr lang="en-GB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8601" y="568671"/>
          <a:ext cx="9747021" cy="618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Visio" r:id="rId3" imgW="10305991" imgH="6543528" progId="Visio.Drawing.15">
                  <p:embed/>
                </p:oleObj>
              </mc:Choice>
              <mc:Fallback>
                <p:oleObj name="Visio" r:id="rId3" imgW="10305991" imgH="6543528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01" y="568671"/>
                        <a:ext cx="9747021" cy="6188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97177" y="688157"/>
            <a:ext cx="3564118" cy="6069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61294" y="688157"/>
            <a:ext cx="6815579" cy="68815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761293" y="3672461"/>
            <a:ext cx="6815579" cy="308493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626284" y="1376313"/>
            <a:ext cx="3319805" cy="22961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9384" y="3929383"/>
            <a:ext cx="8432130" cy="2799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761293" y="1333891"/>
            <a:ext cx="3864990" cy="23385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9383" y="3929335"/>
            <a:ext cx="276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RESOLUTION Pre-queue Processing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86890" y="4020586"/>
            <a:ext cx="2604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Configuration driven, plug-in based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Multiple stateless Web Servers exposed by single load balanced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Multiple Message Queues added via configuration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A source service is assigned to a specific queue through configuration. This enforces message order within the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More than one organisation can be assigned to the same  Inbound Message Queue.</a:t>
            </a:r>
            <a:endParaRPr lang="en-GB" sz="1400" dirty="0"/>
          </a:p>
        </p:txBody>
      </p:sp>
      <p:sp>
        <p:nvSpPr>
          <p:cNvPr id="13" name="Down Arrow 12"/>
          <p:cNvSpPr/>
          <p:nvPr/>
        </p:nvSpPr>
        <p:spPr>
          <a:xfrm>
            <a:off x="5519800" y="3685070"/>
            <a:ext cx="239978" cy="2442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018918"/>
              </p:ext>
            </p:extLst>
          </p:nvPr>
        </p:nvGraphicFramePr>
        <p:xfrm>
          <a:off x="187751" y="4219971"/>
          <a:ext cx="5724206" cy="238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Visio" r:id="rId5" imgW="6277004" imgH="2619354" progId="Visio.Drawing.15">
                  <p:embed/>
                </p:oleObj>
              </mc:Choice>
              <mc:Fallback>
                <p:oleObj name="Visio" r:id="rId5" imgW="6277004" imgH="261935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751" y="4219971"/>
                        <a:ext cx="5724206" cy="238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9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7" y="157734"/>
            <a:ext cx="10515600" cy="445580"/>
          </a:xfrm>
        </p:spPr>
        <p:txBody>
          <a:bodyPr>
            <a:noAutofit/>
          </a:bodyPr>
          <a:lstStyle/>
          <a:p>
            <a:r>
              <a:rPr lang="en-GB" sz="3200" dirty="0" smtClean="0"/>
              <a:t>Inbound Data</a:t>
            </a:r>
            <a:endParaRPr lang="en-GB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8601" y="568671"/>
          <a:ext cx="9747021" cy="618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Visio" r:id="rId3" imgW="10305991" imgH="6543528" progId="Visio.Drawing.15">
                  <p:embed/>
                </p:oleObj>
              </mc:Choice>
              <mc:Fallback>
                <p:oleObj name="Visio" r:id="rId3" imgW="10305991" imgH="6543528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01" y="568671"/>
                        <a:ext cx="9747021" cy="6188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97177" y="688157"/>
            <a:ext cx="6307550" cy="6069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504727" y="688157"/>
            <a:ext cx="4072146" cy="68815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504727" y="3672461"/>
            <a:ext cx="4072145" cy="308493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879291" y="1376313"/>
            <a:ext cx="1066798" cy="22961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52132" y="3929383"/>
            <a:ext cx="8593957" cy="252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04727" y="1385346"/>
            <a:ext cx="3374564" cy="22871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322131" y="3929335"/>
            <a:ext cx="3456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RESOLUTION Post-queue/Routing Processing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51765" y="4083223"/>
            <a:ext cx="2394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Configuration driven, plug-in based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Message routed based on configuration for service and message business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Endpoints can be external to data service i.e. asynchronous acknowledgments.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Configuration driven retry policy.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7867076" y="3685070"/>
            <a:ext cx="239978" cy="2442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853286"/>
              </p:ext>
            </p:extLst>
          </p:nvPr>
        </p:nvGraphicFramePr>
        <p:xfrm>
          <a:off x="2508938" y="4292522"/>
          <a:ext cx="60293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Visio" r:id="rId5" imgW="6029413" imgH="1981154" progId="Visio.Drawing.15">
                  <p:embed/>
                </p:oleObj>
              </mc:Choice>
              <mc:Fallback>
                <p:oleObj name="Visio" r:id="rId5" imgW="6029413" imgH="198115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938" y="4292522"/>
                        <a:ext cx="6029325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7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7" y="157734"/>
            <a:ext cx="10515600" cy="445580"/>
          </a:xfrm>
        </p:spPr>
        <p:txBody>
          <a:bodyPr>
            <a:noAutofit/>
          </a:bodyPr>
          <a:lstStyle/>
          <a:p>
            <a:r>
              <a:rPr lang="en-GB" sz="3200" dirty="0" smtClean="0"/>
              <a:t>Inbound Data</a:t>
            </a:r>
            <a:endParaRPr lang="en-GB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8601" y="568671"/>
          <a:ext cx="9747021" cy="618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10305991" imgH="6543528" progId="Visio.Drawing.15">
                  <p:embed/>
                </p:oleObj>
              </mc:Choice>
              <mc:Fallback>
                <p:oleObj name="Visio" r:id="rId3" imgW="10305991" imgH="6543528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01" y="568671"/>
                        <a:ext cx="9747021" cy="6188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97177" y="688157"/>
            <a:ext cx="3564118" cy="6069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61294" y="688157"/>
            <a:ext cx="6815579" cy="68815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761294" y="3672461"/>
            <a:ext cx="2696068" cy="308493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61294" y="1376312"/>
            <a:ext cx="7184795" cy="24234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78293" y="623805"/>
            <a:ext cx="8432130" cy="2890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457362" y="3799750"/>
            <a:ext cx="3676452" cy="1828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48292" y="648774"/>
            <a:ext cx="276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DISCOVERY Pre-queue Processing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05799" y="806014"/>
            <a:ext cx="2604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Configuration driven, plug-in based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Multiple stateless Web Servers exposed by single load balanced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Multiple Message Queues added via configuration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A source service is assigned to a specific queue through configuration. This enforces message order within the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More than one organisation can be assigned to the same  Inbound Message Queue.</a:t>
            </a:r>
            <a:endParaRPr lang="en-GB" sz="1400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7801086" y="3540902"/>
            <a:ext cx="239978" cy="2442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457362" y="5648294"/>
            <a:ext cx="3918260" cy="11091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310423" y="3799748"/>
            <a:ext cx="1268950" cy="29576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669864"/>
              </p:ext>
            </p:extLst>
          </p:nvPr>
        </p:nvGraphicFramePr>
        <p:xfrm>
          <a:off x="1897063" y="733811"/>
          <a:ext cx="5757372" cy="271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Visio" r:id="rId5" imgW="6258013" imgH="2952844" progId="Visio.Drawing.15">
                  <p:embed/>
                </p:oleObj>
              </mc:Choice>
              <mc:Fallback>
                <p:oleObj name="Visio" r:id="rId5" imgW="6258013" imgH="2952844" progId="Visio.Drawing.15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7063" y="733811"/>
                        <a:ext cx="5757372" cy="2716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43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7" y="157734"/>
            <a:ext cx="10515600" cy="445580"/>
          </a:xfrm>
        </p:spPr>
        <p:txBody>
          <a:bodyPr>
            <a:noAutofit/>
          </a:bodyPr>
          <a:lstStyle/>
          <a:p>
            <a:r>
              <a:rPr lang="en-GB" sz="3200" dirty="0" smtClean="0"/>
              <a:t>Inbound Data</a:t>
            </a:r>
            <a:endParaRPr lang="en-GB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8601" y="568671"/>
          <a:ext cx="9747021" cy="618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10305991" imgH="6543528" progId="Visio.Drawing.15">
                  <p:embed/>
                </p:oleObj>
              </mc:Choice>
              <mc:Fallback>
                <p:oleObj name="Visio" r:id="rId3" imgW="10305991" imgH="6543528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01" y="568671"/>
                        <a:ext cx="9747021" cy="6188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97177" y="688157"/>
            <a:ext cx="3387508" cy="6069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61294" y="688157"/>
            <a:ext cx="6815579" cy="68815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84685" y="5712644"/>
            <a:ext cx="3676452" cy="104475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61294" y="1376313"/>
            <a:ext cx="7184795" cy="24234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27471" y="623805"/>
            <a:ext cx="6636602" cy="2890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584685" y="3799748"/>
            <a:ext cx="3676452" cy="1898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697470" y="648774"/>
            <a:ext cx="351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DISCOVERY Post-queue/Data store Processing</a:t>
            </a:r>
            <a:endParaRPr lang="en-GB" sz="1400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4928409" y="3540900"/>
            <a:ext cx="239978" cy="2442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261137" y="3799748"/>
            <a:ext cx="4318236" cy="29576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73306"/>
              </p:ext>
            </p:extLst>
          </p:nvPr>
        </p:nvGraphicFramePr>
        <p:xfrm>
          <a:off x="1869634" y="1041394"/>
          <a:ext cx="6419279" cy="229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Visio" r:id="rId5" imgW="6848504" imgH="2447752" progId="Visio.Drawing.15">
                  <p:embed/>
                </p:oleObj>
              </mc:Choice>
              <mc:Fallback>
                <p:oleObj name="Visio" r:id="rId5" imgW="6848504" imgH="244775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9634" y="1041394"/>
                        <a:ext cx="6419279" cy="229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7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7" y="157734"/>
            <a:ext cx="10515600" cy="445580"/>
          </a:xfrm>
        </p:spPr>
        <p:txBody>
          <a:bodyPr>
            <a:noAutofit/>
          </a:bodyPr>
          <a:lstStyle/>
          <a:p>
            <a:r>
              <a:rPr lang="en-GB" sz="3200" dirty="0" smtClean="0"/>
              <a:t>Asynchronous API Data Request</a:t>
            </a:r>
            <a:endParaRPr lang="en-GB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93486"/>
              </p:ext>
            </p:extLst>
          </p:nvPr>
        </p:nvGraphicFramePr>
        <p:xfrm>
          <a:off x="619321" y="720323"/>
          <a:ext cx="9671312" cy="602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10249017" imgH="6381639" progId="Visio.Drawing.15">
                  <p:embed/>
                </p:oleObj>
              </mc:Choice>
              <mc:Fallback>
                <p:oleObj name="Visio" r:id="rId3" imgW="10249017" imgH="638163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321" y="720323"/>
                        <a:ext cx="9671312" cy="6022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74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7" y="157734"/>
            <a:ext cx="10515600" cy="445580"/>
          </a:xfrm>
        </p:spPr>
        <p:txBody>
          <a:bodyPr>
            <a:noAutofit/>
          </a:bodyPr>
          <a:lstStyle/>
          <a:p>
            <a:r>
              <a:rPr lang="en-GB" sz="3200" dirty="0"/>
              <a:t>S</a:t>
            </a:r>
            <a:r>
              <a:rPr lang="en-GB" sz="3200" dirty="0" smtClean="0"/>
              <a:t>ynchronous API Data Request</a:t>
            </a:r>
            <a:endParaRPr lang="en-GB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845448"/>
              </p:ext>
            </p:extLst>
          </p:nvPr>
        </p:nvGraphicFramePr>
        <p:xfrm>
          <a:off x="1197302" y="1190068"/>
          <a:ext cx="8515350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8515526" imgH="5191220" progId="Visio.Drawing.15">
                  <p:embed/>
                </p:oleObj>
              </mc:Choice>
              <mc:Fallback>
                <p:oleObj name="Visio" r:id="rId3" imgW="8515526" imgH="51912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7302" y="1190068"/>
                        <a:ext cx="8515350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1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7" y="157734"/>
            <a:ext cx="10515600" cy="445580"/>
          </a:xfrm>
        </p:spPr>
        <p:txBody>
          <a:bodyPr>
            <a:noAutofit/>
          </a:bodyPr>
          <a:lstStyle/>
          <a:p>
            <a:r>
              <a:rPr lang="en-GB" sz="3200" dirty="0" smtClean="0"/>
              <a:t>Data Export and Support </a:t>
            </a:r>
            <a:r>
              <a:rPr lang="en-GB" sz="3200" dirty="0"/>
              <a:t>F</a:t>
            </a:r>
            <a:r>
              <a:rPr lang="en-GB" sz="3200" dirty="0" smtClean="0"/>
              <a:t>or </a:t>
            </a:r>
            <a:r>
              <a:rPr lang="en-GB" sz="3200" dirty="0"/>
              <a:t>A</a:t>
            </a:r>
            <a:r>
              <a:rPr lang="en-GB" sz="3200" dirty="0" smtClean="0"/>
              <a:t>nalysis </a:t>
            </a:r>
            <a:r>
              <a:rPr lang="en-GB" sz="3200" dirty="0"/>
              <a:t>A</a:t>
            </a:r>
            <a:r>
              <a:rPr lang="en-GB" sz="3200" dirty="0" smtClean="0"/>
              <a:t>pplications</a:t>
            </a:r>
            <a:endParaRPr lang="en-GB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719759"/>
              </p:ext>
            </p:extLst>
          </p:nvPr>
        </p:nvGraphicFramePr>
        <p:xfrm>
          <a:off x="552400" y="777710"/>
          <a:ext cx="9805153" cy="608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3" imgW="10230026" imgH="6343506" progId="Visio.Drawing.15">
                  <p:embed/>
                </p:oleObj>
              </mc:Choice>
              <mc:Fallback>
                <p:oleObj name="Visio" r:id="rId3" imgW="10230026" imgH="634350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00" y="777710"/>
                        <a:ext cx="9805153" cy="608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10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196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Visio Drawing</vt:lpstr>
      <vt:lpstr>Inbound Data</vt:lpstr>
      <vt:lpstr>Inbound Data</vt:lpstr>
      <vt:lpstr>Inbound Data</vt:lpstr>
      <vt:lpstr>Inbound Data</vt:lpstr>
      <vt:lpstr>Inbound Data</vt:lpstr>
      <vt:lpstr>Asynchronous API Data Request</vt:lpstr>
      <vt:lpstr>Synchronous API Data Request</vt:lpstr>
      <vt:lpstr>Data Export and Support For Analysis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Inbound Data</dc:title>
  <dc:creator>Jonathan Homer</dc:creator>
  <cp:lastModifiedBy>Jonathan Homer</cp:lastModifiedBy>
  <cp:revision>21</cp:revision>
  <dcterms:created xsi:type="dcterms:W3CDTF">2016-02-08T22:28:18Z</dcterms:created>
  <dcterms:modified xsi:type="dcterms:W3CDTF">2016-02-09T05:25:11Z</dcterms:modified>
</cp:coreProperties>
</file>