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317" r:id="rId2"/>
    <p:sldId id="318" r:id="rId3"/>
    <p:sldId id="319" r:id="rId4"/>
    <p:sldId id="320" r:id="rId5"/>
    <p:sldId id="321" r:id="rId6"/>
    <p:sldId id="322" r:id="rId7"/>
    <p:sldId id="323" r:id="rId8"/>
    <p:sldId id="324" r:id="rId9"/>
    <p:sldId id="325" r:id="rId10"/>
    <p:sldId id="326" r:id="rId11"/>
    <p:sldId id="327" r:id="rId12"/>
    <p:sldId id="328" r:id="rId13"/>
    <p:sldId id="329" r:id="rId14"/>
    <p:sldId id="330" r:id="rId15"/>
    <p:sldId id="331" r:id="rId16"/>
    <p:sldId id="332" r:id="rId17"/>
    <p:sldId id="333" r:id="rId18"/>
    <p:sldId id="334" r:id="rId19"/>
    <p:sldId id="335" r:id="rId20"/>
    <p:sldId id="336" r:id="rId21"/>
    <p:sldId id="337" r:id="rId22"/>
    <p:sldId id="338" r:id="rId23"/>
    <p:sldId id="339" r:id="rId24"/>
    <p:sldId id="340" r:id="rId25"/>
    <p:sldId id="341" r:id="rId26"/>
    <p:sldId id="342" r:id="rId27"/>
    <p:sldId id="343" r:id="rId28"/>
    <p:sldId id="344" r:id="rId29"/>
    <p:sldId id="345" r:id="rId30"/>
    <p:sldId id="346" r:id="rId31"/>
    <p:sldId id="348" r:id="rId32"/>
    <p:sldId id="349" r:id="rId33"/>
    <p:sldId id="350" r:id="rId34"/>
    <p:sldId id="351" r:id="rId35"/>
    <p:sldId id="352" r:id="rId36"/>
    <p:sldId id="353" r:id="rId37"/>
    <p:sldId id="354"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91" autoAdjust="0"/>
  </p:normalViewPr>
  <p:slideViewPr>
    <p:cSldViewPr>
      <p:cViewPr varScale="1">
        <p:scale>
          <a:sx n="72" d="100"/>
          <a:sy n="72" d="100"/>
        </p:scale>
        <p:origin x="132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7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1048779"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E49554-F8FE-4C01-9035-779F99A0C4E0}" type="datetimeFigureOut">
              <a:rPr lang="en-GB" smtClean="0"/>
              <a:t>23/10/2024</a:t>
            </a:fld>
            <a:endParaRPr lang="en-GB"/>
          </a:p>
        </p:txBody>
      </p:sp>
      <p:sp>
        <p:nvSpPr>
          <p:cNvPr id="1048780"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1048781"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782"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1048783"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436B36-FE54-49C3-AE6E-B88A261D26D6}"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Slide Image Placeholder 1"/>
          <p:cNvSpPr>
            <a:spLocks noGrp="1" noRot="1" noChangeAspect="1"/>
          </p:cNvSpPr>
          <p:nvPr>
            <p:ph type="sldImg"/>
          </p:nvPr>
        </p:nvSpPr>
        <p:spPr/>
      </p:sp>
      <p:sp>
        <p:nvSpPr>
          <p:cNvPr id="1048614" name="Notes Placeholder 2"/>
          <p:cNvSpPr>
            <a:spLocks noGrp="1"/>
          </p:cNvSpPr>
          <p:nvPr>
            <p:ph type="body" idx="1"/>
          </p:nvPr>
        </p:nvSpPr>
        <p:spPr/>
        <p:txBody>
          <a:bodyPr/>
          <a:lstStyle/>
          <a:p>
            <a:endParaRPr lang="en-GB" sz="1200" b="0" i="0" kern="1200" dirty="0">
              <a:solidFill>
                <a:schemeClr val="tx1"/>
              </a:solidFill>
              <a:effectLst/>
              <a:latin typeface="+mn-lt"/>
              <a:ea typeface="+mn-ea"/>
              <a:cs typeface="+mn-cs"/>
            </a:endParaRPr>
          </a:p>
        </p:txBody>
      </p:sp>
      <p:sp>
        <p:nvSpPr>
          <p:cNvPr id="1048615" name="Slide Number Placeholder 3"/>
          <p:cNvSpPr>
            <a:spLocks noGrp="1"/>
          </p:cNvSpPr>
          <p:nvPr>
            <p:ph type="sldNum" sz="quarter" idx="10"/>
          </p:nvPr>
        </p:nvSpPr>
        <p:spPr/>
        <p:txBody>
          <a:bodyPr/>
          <a:lstStyle/>
          <a:p>
            <a:fld id="{63436B36-FE54-49C3-AE6E-B88A261D26D6}" type="slidenum">
              <a:rPr lang="en-GB" smtClean="0"/>
              <a:t>3</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Slide Image Placeholder 1"/>
          <p:cNvSpPr>
            <a:spLocks noGrp="1" noRot="1" noChangeAspect="1"/>
          </p:cNvSpPr>
          <p:nvPr>
            <p:ph type="sldImg"/>
          </p:nvPr>
        </p:nvSpPr>
        <p:spPr/>
      </p:sp>
      <p:sp>
        <p:nvSpPr>
          <p:cNvPr id="1048660" name="Notes Placeholder 2"/>
          <p:cNvSpPr>
            <a:spLocks noGrp="1"/>
          </p:cNvSpPr>
          <p:nvPr>
            <p:ph type="body" idx="1"/>
          </p:nvPr>
        </p:nvSpPr>
        <p:spPr/>
        <p:txBody>
          <a:bodyPr/>
          <a:lstStyle/>
          <a:p>
            <a:endParaRPr lang="en-GB" dirty="0"/>
          </a:p>
        </p:txBody>
      </p:sp>
      <p:sp>
        <p:nvSpPr>
          <p:cNvPr id="1048661" name="Slide Number Placeholder 3"/>
          <p:cNvSpPr>
            <a:spLocks noGrp="1"/>
          </p:cNvSpPr>
          <p:nvPr>
            <p:ph type="sldNum" sz="quarter" idx="10"/>
          </p:nvPr>
        </p:nvSpPr>
        <p:spPr/>
        <p:txBody>
          <a:bodyPr/>
          <a:lstStyle/>
          <a:p>
            <a:fld id="{63436B36-FE54-49C3-AE6E-B88A261D26D6}" type="slidenum">
              <a:rPr lang="en-GB" smtClean="0"/>
              <a:t>13</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Slide Image Placeholder 1"/>
          <p:cNvSpPr>
            <a:spLocks noGrp="1" noRot="1" noChangeAspect="1"/>
          </p:cNvSpPr>
          <p:nvPr>
            <p:ph type="sldImg"/>
          </p:nvPr>
        </p:nvSpPr>
        <p:spPr/>
      </p:sp>
      <p:sp>
        <p:nvSpPr>
          <p:cNvPr id="1048665" name="Notes Placeholder 2"/>
          <p:cNvSpPr>
            <a:spLocks noGrp="1"/>
          </p:cNvSpPr>
          <p:nvPr>
            <p:ph type="body" idx="1"/>
          </p:nvPr>
        </p:nvSpPr>
        <p:spPr/>
        <p:txBody>
          <a:bodyPr/>
          <a:lstStyle/>
          <a:p>
            <a:pPr algn="just"/>
            <a:endParaRPr lang="en-GB" dirty="0"/>
          </a:p>
        </p:txBody>
      </p:sp>
      <p:sp>
        <p:nvSpPr>
          <p:cNvPr id="1048666" name="Slide Number Placeholder 3"/>
          <p:cNvSpPr>
            <a:spLocks noGrp="1"/>
          </p:cNvSpPr>
          <p:nvPr>
            <p:ph type="sldNum" sz="quarter" idx="10"/>
          </p:nvPr>
        </p:nvSpPr>
        <p:spPr/>
        <p:txBody>
          <a:bodyPr/>
          <a:lstStyle/>
          <a:p>
            <a:fld id="{63436B36-FE54-49C3-AE6E-B88A261D26D6}" type="slidenum">
              <a:rPr lang="en-GB" smtClean="0"/>
              <a:t>14</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Slide Image Placeholder 1"/>
          <p:cNvSpPr>
            <a:spLocks noGrp="1" noRot="1" noChangeAspect="1"/>
          </p:cNvSpPr>
          <p:nvPr>
            <p:ph type="sldImg"/>
          </p:nvPr>
        </p:nvSpPr>
        <p:spPr/>
      </p:sp>
      <p:sp>
        <p:nvSpPr>
          <p:cNvPr id="1048670" name="Notes Placeholder 2"/>
          <p:cNvSpPr>
            <a:spLocks noGrp="1"/>
          </p:cNvSpPr>
          <p:nvPr>
            <p:ph type="body" idx="1"/>
          </p:nvPr>
        </p:nvSpPr>
        <p:spPr/>
        <p:txBody>
          <a:bodyPr/>
          <a:lstStyle/>
          <a:p>
            <a:endParaRPr lang="en-GB" dirty="0"/>
          </a:p>
        </p:txBody>
      </p:sp>
      <p:sp>
        <p:nvSpPr>
          <p:cNvPr id="1048671" name="Slide Number Placeholder 3"/>
          <p:cNvSpPr>
            <a:spLocks noGrp="1"/>
          </p:cNvSpPr>
          <p:nvPr>
            <p:ph type="sldNum" sz="quarter" idx="10"/>
          </p:nvPr>
        </p:nvSpPr>
        <p:spPr/>
        <p:txBody>
          <a:bodyPr/>
          <a:lstStyle/>
          <a:p>
            <a:fld id="{63436B36-FE54-49C3-AE6E-B88A261D26D6}" type="slidenum">
              <a:rPr lang="en-GB" smtClean="0"/>
              <a:t>15</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Slide Image Placeholder 1"/>
          <p:cNvSpPr>
            <a:spLocks noGrp="1" noRot="1" noChangeAspect="1"/>
          </p:cNvSpPr>
          <p:nvPr>
            <p:ph type="sldImg"/>
          </p:nvPr>
        </p:nvSpPr>
        <p:spPr/>
      </p:sp>
      <p:sp>
        <p:nvSpPr>
          <p:cNvPr id="1048675" name="Notes Placeholder 2"/>
          <p:cNvSpPr>
            <a:spLocks noGrp="1"/>
          </p:cNvSpPr>
          <p:nvPr>
            <p:ph type="body" idx="1"/>
          </p:nvPr>
        </p:nvSpPr>
        <p:spPr/>
        <p:txBody>
          <a:bodyPr/>
          <a:lstStyle/>
          <a:p>
            <a:endParaRPr lang="en-GB" dirty="0"/>
          </a:p>
        </p:txBody>
      </p:sp>
      <p:sp>
        <p:nvSpPr>
          <p:cNvPr id="1048676" name="Slide Number Placeholder 3"/>
          <p:cNvSpPr>
            <a:spLocks noGrp="1"/>
          </p:cNvSpPr>
          <p:nvPr>
            <p:ph type="sldNum" sz="quarter" idx="10"/>
          </p:nvPr>
        </p:nvSpPr>
        <p:spPr/>
        <p:txBody>
          <a:bodyPr/>
          <a:lstStyle/>
          <a:p>
            <a:fld id="{63436B36-FE54-49C3-AE6E-B88A261D26D6}" type="slidenum">
              <a:rPr lang="en-GB" smtClean="0"/>
              <a:t>16</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Slide Image Placeholder 1"/>
          <p:cNvSpPr>
            <a:spLocks noGrp="1" noRot="1" noChangeAspect="1"/>
          </p:cNvSpPr>
          <p:nvPr>
            <p:ph type="sldImg"/>
          </p:nvPr>
        </p:nvSpPr>
        <p:spPr/>
      </p:sp>
      <p:sp>
        <p:nvSpPr>
          <p:cNvPr id="1048680" name="Notes Placeholder 2"/>
          <p:cNvSpPr>
            <a:spLocks noGrp="1"/>
          </p:cNvSpPr>
          <p:nvPr>
            <p:ph type="body" idx="1"/>
          </p:nvPr>
        </p:nvSpPr>
        <p:spPr/>
        <p:txBody>
          <a:bodyPr/>
          <a:lstStyle/>
          <a:p>
            <a:endParaRPr lang="en-GB" dirty="0"/>
          </a:p>
        </p:txBody>
      </p:sp>
      <p:sp>
        <p:nvSpPr>
          <p:cNvPr id="1048681" name="Slide Number Placeholder 3"/>
          <p:cNvSpPr>
            <a:spLocks noGrp="1"/>
          </p:cNvSpPr>
          <p:nvPr>
            <p:ph type="sldNum" sz="quarter" idx="10"/>
          </p:nvPr>
        </p:nvSpPr>
        <p:spPr/>
        <p:txBody>
          <a:bodyPr/>
          <a:lstStyle/>
          <a:p>
            <a:fld id="{63436B36-FE54-49C3-AE6E-B88A261D26D6}" type="slidenum">
              <a:rPr lang="en-GB" smtClean="0"/>
              <a:t>17</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Slide Image Placeholder 1"/>
          <p:cNvSpPr>
            <a:spLocks noGrp="1" noRot="1" noChangeAspect="1"/>
          </p:cNvSpPr>
          <p:nvPr>
            <p:ph type="sldImg"/>
          </p:nvPr>
        </p:nvSpPr>
        <p:spPr/>
      </p:sp>
      <p:sp>
        <p:nvSpPr>
          <p:cNvPr id="1048687" name="Notes Placeholder 2"/>
          <p:cNvSpPr>
            <a:spLocks noGrp="1"/>
          </p:cNvSpPr>
          <p:nvPr>
            <p:ph type="body" idx="1"/>
          </p:nvPr>
        </p:nvSpPr>
        <p:spPr/>
        <p:txBody>
          <a:bodyPr/>
          <a:lstStyle/>
          <a:p>
            <a:endParaRPr lang="en-GB" dirty="0"/>
          </a:p>
        </p:txBody>
      </p:sp>
      <p:sp>
        <p:nvSpPr>
          <p:cNvPr id="1048688" name="Slide Number Placeholder 3"/>
          <p:cNvSpPr>
            <a:spLocks noGrp="1"/>
          </p:cNvSpPr>
          <p:nvPr>
            <p:ph type="sldNum" sz="quarter" idx="10"/>
          </p:nvPr>
        </p:nvSpPr>
        <p:spPr/>
        <p:txBody>
          <a:bodyPr/>
          <a:lstStyle/>
          <a:p>
            <a:fld id="{63436B36-FE54-49C3-AE6E-B88A261D26D6}" type="slidenum">
              <a:rPr lang="en-GB" smtClean="0"/>
              <a:t>19</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Slide Image Placeholder 1"/>
          <p:cNvSpPr>
            <a:spLocks noGrp="1" noRot="1" noChangeAspect="1"/>
          </p:cNvSpPr>
          <p:nvPr>
            <p:ph type="sldImg"/>
          </p:nvPr>
        </p:nvSpPr>
        <p:spPr/>
      </p:sp>
      <p:sp>
        <p:nvSpPr>
          <p:cNvPr id="1048692" name="Notes Placeholder 2"/>
          <p:cNvSpPr>
            <a:spLocks noGrp="1"/>
          </p:cNvSpPr>
          <p:nvPr>
            <p:ph type="body" idx="1"/>
          </p:nvPr>
        </p:nvSpPr>
        <p:spPr/>
        <p:txBody>
          <a:bodyPr/>
          <a:lstStyle/>
          <a:p>
            <a:endParaRPr lang="en-GB" dirty="0"/>
          </a:p>
        </p:txBody>
      </p:sp>
      <p:sp>
        <p:nvSpPr>
          <p:cNvPr id="1048693" name="Slide Number Placeholder 3"/>
          <p:cNvSpPr>
            <a:spLocks noGrp="1"/>
          </p:cNvSpPr>
          <p:nvPr>
            <p:ph type="sldNum" sz="quarter" idx="10"/>
          </p:nvPr>
        </p:nvSpPr>
        <p:spPr/>
        <p:txBody>
          <a:bodyPr/>
          <a:lstStyle/>
          <a:p>
            <a:fld id="{63436B36-FE54-49C3-AE6E-B88A261D26D6}" type="slidenum">
              <a:rPr lang="en-GB" smtClean="0"/>
              <a:t>20</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6" name="Slide Image Placeholder 1"/>
          <p:cNvSpPr>
            <a:spLocks noGrp="1" noRot="1" noChangeAspect="1"/>
          </p:cNvSpPr>
          <p:nvPr>
            <p:ph type="sldImg"/>
          </p:nvPr>
        </p:nvSpPr>
        <p:spPr/>
      </p:sp>
      <p:sp>
        <p:nvSpPr>
          <p:cNvPr id="1048697" name="Notes Placeholder 2"/>
          <p:cNvSpPr>
            <a:spLocks noGrp="1"/>
          </p:cNvSpPr>
          <p:nvPr>
            <p:ph type="body" idx="1"/>
          </p:nvPr>
        </p:nvSpPr>
        <p:spPr/>
        <p:txBody>
          <a:bodyPr/>
          <a:lstStyle/>
          <a:p>
            <a:endParaRPr lang="en-GB" dirty="0"/>
          </a:p>
        </p:txBody>
      </p:sp>
      <p:sp>
        <p:nvSpPr>
          <p:cNvPr id="1048698" name="Slide Number Placeholder 3"/>
          <p:cNvSpPr>
            <a:spLocks noGrp="1"/>
          </p:cNvSpPr>
          <p:nvPr>
            <p:ph type="sldNum" sz="quarter" idx="10"/>
          </p:nvPr>
        </p:nvSpPr>
        <p:spPr/>
        <p:txBody>
          <a:bodyPr/>
          <a:lstStyle/>
          <a:p>
            <a:fld id="{63436B36-FE54-49C3-AE6E-B88A261D26D6}" type="slidenum">
              <a:rPr lang="en-GB" smtClean="0"/>
              <a:t>21</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1" name="Slide Image Placeholder 1"/>
          <p:cNvSpPr>
            <a:spLocks noGrp="1" noRot="1" noChangeAspect="1"/>
          </p:cNvSpPr>
          <p:nvPr>
            <p:ph type="sldImg"/>
          </p:nvPr>
        </p:nvSpPr>
        <p:spPr/>
      </p:sp>
      <p:sp>
        <p:nvSpPr>
          <p:cNvPr id="1048702" name="Notes Placeholder 2"/>
          <p:cNvSpPr>
            <a:spLocks noGrp="1"/>
          </p:cNvSpPr>
          <p:nvPr>
            <p:ph type="body" idx="1"/>
          </p:nvPr>
        </p:nvSpPr>
        <p:spPr/>
        <p:txBody>
          <a:bodyPr/>
          <a:lstStyle/>
          <a:p>
            <a:endParaRPr lang="en-GB" b="1" dirty="0"/>
          </a:p>
        </p:txBody>
      </p:sp>
      <p:sp>
        <p:nvSpPr>
          <p:cNvPr id="1048703" name="Slide Number Placeholder 3"/>
          <p:cNvSpPr>
            <a:spLocks noGrp="1"/>
          </p:cNvSpPr>
          <p:nvPr>
            <p:ph type="sldNum" sz="quarter" idx="10"/>
          </p:nvPr>
        </p:nvSpPr>
        <p:spPr/>
        <p:txBody>
          <a:bodyPr/>
          <a:lstStyle/>
          <a:p>
            <a:fld id="{63436B36-FE54-49C3-AE6E-B88A261D26D6}" type="slidenum">
              <a:rPr lang="en-GB" smtClean="0"/>
              <a:t>22</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8" name="Slide Image Placeholder 1"/>
          <p:cNvSpPr>
            <a:spLocks noGrp="1" noRot="1" noChangeAspect="1"/>
          </p:cNvSpPr>
          <p:nvPr>
            <p:ph type="sldImg"/>
          </p:nvPr>
        </p:nvSpPr>
        <p:spPr/>
      </p:sp>
      <p:sp>
        <p:nvSpPr>
          <p:cNvPr id="1048709" name="Notes Placeholder 2"/>
          <p:cNvSpPr>
            <a:spLocks noGrp="1"/>
          </p:cNvSpPr>
          <p:nvPr>
            <p:ph type="body" idx="1"/>
          </p:nvPr>
        </p:nvSpPr>
        <p:spPr/>
        <p:txBody>
          <a:bodyPr/>
          <a:lstStyle/>
          <a:p>
            <a:endParaRPr lang="en-GB" dirty="0"/>
          </a:p>
        </p:txBody>
      </p:sp>
      <p:sp>
        <p:nvSpPr>
          <p:cNvPr id="1048710" name="Slide Number Placeholder 3"/>
          <p:cNvSpPr>
            <a:spLocks noGrp="1"/>
          </p:cNvSpPr>
          <p:nvPr>
            <p:ph type="sldNum" sz="quarter" idx="10"/>
          </p:nvPr>
        </p:nvSpPr>
        <p:spPr/>
        <p:txBody>
          <a:bodyPr/>
          <a:lstStyle/>
          <a:p>
            <a:fld id="{63436B36-FE54-49C3-AE6E-B88A261D26D6}" type="slidenum">
              <a:rPr lang="en-GB" smtClean="0"/>
              <a:t>24</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Slide Image Placeholder 1"/>
          <p:cNvSpPr>
            <a:spLocks noGrp="1" noRot="1" noChangeAspect="1"/>
          </p:cNvSpPr>
          <p:nvPr>
            <p:ph type="sldImg"/>
          </p:nvPr>
        </p:nvSpPr>
        <p:spPr/>
      </p:sp>
      <p:sp>
        <p:nvSpPr>
          <p:cNvPr id="1048619" name="Notes Placeholder 2"/>
          <p:cNvSpPr>
            <a:spLocks noGrp="1"/>
          </p:cNvSpPr>
          <p:nvPr>
            <p:ph type="body" idx="1"/>
          </p:nvPr>
        </p:nvSpPr>
        <p:spPr/>
        <p:txBody>
          <a:bodyPr/>
          <a:lstStyle/>
          <a:p>
            <a:endParaRPr lang="en-GB" b="1" dirty="0"/>
          </a:p>
        </p:txBody>
      </p:sp>
      <p:sp>
        <p:nvSpPr>
          <p:cNvPr id="1048620" name="Slide Number Placeholder 3"/>
          <p:cNvSpPr>
            <a:spLocks noGrp="1"/>
          </p:cNvSpPr>
          <p:nvPr>
            <p:ph type="sldNum" sz="quarter" idx="10"/>
          </p:nvPr>
        </p:nvSpPr>
        <p:spPr/>
        <p:txBody>
          <a:bodyPr/>
          <a:lstStyle/>
          <a:p>
            <a:fld id="{63436B36-FE54-49C3-AE6E-B88A261D26D6}" type="slidenum">
              <a:rPr lang="en-GB" smtClean="0"/>
              <a:t>4</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3" name="Slide Image Placeholder 1"/>
          <p:cNvSpPr>
            <a:spLocks noGrp="1" noRot="1" noChangeAspect="1"/>
          </p:cNvSpPr>
          <p:nvPr>
            <p:ph type="sldImg"/>
          </p:nvPr>
        </p:nvSpPr>
        <p:spPr/>
      </p:sp>
      <p:sp>
        <p:nvSpPr>
          <p:cNvPr id="1048714" name="Notes Placeholder 2"/>
          <p:cNvSpPr>
            <a:spLocks noGrp="1"/>
          </p:cNvSpPr>
          <p:nvPr>
            <p:ph type="body" idx="1"/>
          </p:nvPr>
        </p:nvSpPr>
        <p:spPr/>
        <p:txBody>
          <a:bodyPr/>
          <a:lstStyle/>
          <a:p>
            <a:endParaRPr lang="en-GB" dirty="0"/>
          </a:p>
        </p:txBody>
      </p:sp>
      <p:sp>
        <p:nvSpPr>
          <p:cNvPr id="1048715" name="Slide Number Placeholder 3"/>
          <p:cNvSpPr>
            <a:spLocks noGrp="1"/>
          </p:cNvSpPr>
          <p:nvPr>
            <p:ph type="sldNum" sz="quarter" idx="10"/>
          </p:nvPr>
        </p:nvSpPr>
        <p:spPr/>
        <p:txBody>
          <a:bodyPr/>
          <a:lstStyle/>
          <a:p>
            <a:fld id="{63436B36-FE54-49C3-AE6E-B88A261D26D6}" type="slidenum">
              <a:rPr lang="en-GB" smtClean="0"/>
              <a:t>25</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0" name="Slide Image Placeholder 1"/>
          <p:cNvSpPr>
            <a:spLocks noGrp="1" noRot="1" noChangeAspect="1"/>
          </p:cNvSpPr>
          <p:nvPr>
            <p:ph type="sldImg"/>
          </p:nvPr>
        </p:nvSpPr>
        <p:spPr/>
      </p:sp>
      <p:sp>
        <p:nvSpPr>
          <p:cNvPr id="1048721" name="Notes Placeholder 2"/>
          <p:cNvSpPr>
            <a:spLocks noGrp="1"/>
          </p:cNvSpPr>
          <p:nvPr>
            <p:ph type="body" idx="1"/>
          </p:nvPr>
        </p:nvSpPr>
        <p:spPr/>
        <p:txBody>
          <a:bodyPr/>
          <a:lstStyle/>
          <a:p>
            <a:endParaRPr lang="en-GB" dirty="0"/>
          </a:p>
        </p:txBody>
      </p:sp>
      <p:sp>
        <p:nvSpPr>
          <p:cNvPr id="1048722" name="Slide Number Placeholder 3"/>
          <p:cNvSpPr>
            <a:spLocks noGrp="1"/>
          </p:cNvSpPr>
          <p:nvPr>
            <p:ph type="sldNum" sz="quarter" idx="10"/>
          </p:nvPr>
        </p:nvSpPr>
        <p:spPr/>
        <p:txBody>
          <a:bodyPr/>
          <a:lstStyle/>
          <a:p>
            <a:fld id="{63436B36-FE54-49C3-AE6E-B88A261D26D6}" type="slidenum">
              <a:rPr lang="en-GB" smtClean="0"/>
              <a:t>27</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Slide Image Placeholder 1"/>
          <p:cNvSpPr>
            <a:spLocks noGrp="1" noRot="1" noChangeAspect="1"/>
          </p:cNvSpPr>
          <p:nvPr>
            <p:ph type="sldImg"/>
          </p:nvPr>
        </p:nvSpPr>
        <p:spPr/>
      </p:sp>
      <p:sp>
        <p:nvSpPr>
          <p:cNvPr id="1048624" name="Notes Placeholder 2"/>
          <p:cNvSpPr>
            <a:spLocks noGrp="1"/>
          </p:cNvSpPr>
          <p:nvPr>
            <p:ph type="body" idx="1"/>
          </p:nvPr>
        </p:nvSpPr>
        <p:spPr/>
        <p:txBody>
          <a:bodyPr/>
          <a:lstStyle/>
          <a:p>
            <a:endParaRPr lang="en-GB" dirty="0">
              <a:effectLst/>
            </a:endParaRPr>
          </a:p>
        </p:txBody>
      </p:sp>
      <p:sp>
        <p:nvSpPr>
          <p:cNvPr id="1048625" name="Slide Number Placeholder 3"/>
          <p:cNvSpPr>
            <a:spLocks noGrp="1"/>
          </p:cNvSpPr>
          <p:nvPr>
            <p:ph type="sldNum" sz="quarter" idx="10"/>
          </p:nvPr>
        </p:nvSpPr>
        <p:spPr/>
        <p:txBody>
          <a:bodyPr/>
          <a:lstStyle/>
          <a:p>
            <a:fld id="{63436B36-FE54-49C3-AE6E-B88A261D26D6}" type="slidenum">
              <a:rPr lang="en-GB" smtClean="0"/>
              <a:t>5</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Slide Image Placeholder 1"/>
          <p:cNvSpPr>
            <a:spLocks noGrp="1" noRot="1" noChangeAspect="1"/>
          </p:cNvSpPr>
          <p:nvPr>
            <p:ph type="sldImg"/>
          </p:nvPr>
        </p:nvSpPr>
        <p:spPr/>
      </p:sp>
      <p:sp>
        <p:nvSpPr>
          <p:cNvPr id="1048629" name="Notes Placeholder 2"/>
          <p:cNvSpPr>
            <a:spLocks noGrp="1"/>
          </p:cNvSpPr>
          <p:nvPr>
            <p:ph type="body" idx="1"/>
          </p:nvPr>
        </p:nvSpPr>
        <p:spPr/>
        <p:txBody>
          <a:bodyPr/>
          <a:lstStyle/>
          <a:p>
            <a:pPr lvl="1"/>
            <a:endParaRPr lang="en-GB" sz="900" b="0" i="0" u="none" strike="noStrike" kern="1200" baseline="0" dirty="0">
              <a:solidFill>
                <a:schemeClr val="tx1"/>
              </a:solidFill>
              <a:effectLst/>
              <a:latin typeface="+mn-lt"/>
              <a:ea typeface="+mn-ea"/>
              <a:cs typeface="+mn-cs"/>
            </a:endParaRPr>
          </a:p>
        </p:txBody>
      </p:sp>
      <p:sp>
        <p:nvSpPr>
          <p:cNvPr id="1048630" name="Slide Number Placeholder 3"/>
          <p:cNvSpPr>
            <a:spLocks noGrp="1"/>
          </p:cNvSpPr>
          <p:nvPr>
            <p:ph type="sldNum" sz="quarter" idx="10"/>
          </p:nvPr>
        </p:nvSpPr>
        <p:spPr/>
        <p:txBody>
          <a:bodyPr/>
          <a:lstStyle/>
          <a:p>
            <a:fld id="{63436B36-FE54-49C3-AE6E-B88A261D26D6}" type="slidenum">
              <a:rPr lang="en-GB" smtClean="0"/>
              <a:t>6</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Slide Image Placeholder 1"/>
          <p:cNvSpPr>
            <a:spLocks noGrp="1" noRot="1" noChangeAspect="1"/>
          </p:cNvSpPr>
          <p:nvPr>
            <p:ph type="sldImg"/>
          </p:nvPr>
        </p:nvSpPr>
        <p:spPr/>
      </p:sp>
      <p:sp>
        <p:nvSpPr>
          <p:cNvPr id="1048634" name="Notes Placeholder 2"/>
          <p:cNvSpPr>
            <a:spLocks noGrp="1"/>
          </p:cNvSpPr>
          <p:nvPr>
            <p:ph type="body" idx="1"/>
          </p:nvPr>
        </p:nvSpPr>
        <p:spPr/>
        <p:txBody>
          <a:bodyPr/>
          <a:lstStyle/>
          <a:p>
            <a:endParaRPr lang="en-GB" dirty="0"/>
          </a:p>
        </p:txBody>
      </p:sp>
      <p:sp>
        <p:nvSpPr>
          <p:cNvPr id="1048635" name="Slide Number Placeholder 3"/>
          <p:cNvSpPr>
            <a:spLocks noGrp="1"/>
          </p:cNvSpPr>
          <p:nvPr>
            <p:ph type="sldNum" sz="quarter" idx="10"/>
          </p:nvPr>
        </p:nvSpPr>
        <p:spPr/>
        <p:txBody>
          <a:bodyPr/>
          <a:lstStyle/>
          <a:p>
            <a:fld id="{63436B36-FE54-49C3-AE6E-B88A261D26D6}" type="slidenum">
              <a:rPr lang="en-GB" smtClean="0"/>
              <a:t>7</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Slide Image Placeholder 1"/>
          <p:cNvSpPr>
            <a:spLocks noGrp="1" noRot="1" noChangeAspect="1"/>
          </p:cNvSpPr>
          <p:nvPr>
            <p:ph type="sldImg"/>
          </p:nvPr>
        </p:nvSpPr>
        <p:spPr/>
      </p:sp>
      <p:sp>
        <p:nvSpPr>
          <p:cNvPr id="1048639" name="Notes Placeholder 2"/>
          <p:cNvSpPr>
            <a:spLocks noGrp="1"/>
          </p:cNvSpPr>
          <p:nvPr>
            <p:ph type="body" idx="1"/>
          </p:nvPr>
        </p:nvSpPr>
        <p:spPr/>
        <p:txBody>
          <a:bodyPr/>
          <a:lstStyle/>
          <a:p>
            <a:pPr algn="just"/>
            <a:endParaRPr lang="en-GB" dirty="0"/>
          </a:p>
        </p:txBody>
      </p:sp>
      <p:sp>
        <p:nvSpPr>
          <p:cNvPr id="1048640" name="Slide Number Placeholder 3"/>
          <p:cNvSpPr>
            <a:spLocks noGrp="1"/>
          </p:cNvSpPr>
          <p:nvPr>
            <p:ph type="sldNum" sz="quarter" idx="10"/>
          </p:nvPr>
        </p:nvSpPr>
        <p:spPr/>
        <p:txBody>
          <a:bodyPr/>
          <a:lstStyle/>
          <a:p>
            <a:fld id="{63436B36-FE54-49C3-AE6E-B88A261D26D6}" type="slidenum">
              <a:rPr lang="en-GB" smtClean="0"/>
              <a:t>8</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Slide Image Placeholder 1"/>
          <p:cNvSpPr>
            <a:spLocks noGrp="1" noRot="1" noChangeAspect="1"/>
          </p:cNvSpPr>
          <p:nvPr>
            <p:ph type="sldImg"/>
          </p:nvPr>
        </p:nvSpPr>
        <p:spPr/>
      </p:sp>
      <p:sp>
        <p:nvSpPr>
          <p:cNvPr id="1048644" name="Notes Placeholder 2"/>
          <p:cNvSpPr>
            <a:spLocks noGrp="1"/>
          </p:cNvSpPr>
          <p:nvPr>
            <p:ph type="body" idx="1"/>
          </p:nvPr>
        </p:nvSpPr>
        <p:spPr/>
        <p:txBody>
          <a:bodyPr/>
          <a:lstStyle/>
          <a:p>
            <a:pPr algn="just"/>
            <a:endParaRPr lang="en-GB" dirty="0"/>
          </a:p>
        </p:txBody>
      </p:sp>
      <p:sp>
        <p:nvSpPr>
          <p:cNvPr id="1048645" name="Slide Number Placeholder 3"/>
          <p:cNvSpPr>
            <a:spLocks noGrp="1"/>
          </p:cNvSpPr>
          <p:nvPr>
            <p:ph type="sldNum" sz="quarter" idx="10"/>
          </p:nvPr>
        </p:nvSpPr>
        <p:spPr/>
        <p:txBody>
          <a:bodyPr/>
          <a:lstStyle/>
          <a:p>
            <a:fld id="{63436B36-FE54-49C3-AE6E-B88A261D26D6}" type="slidenum">
              <a:rPr lang="en-GB" smtClean="0"/>
              <a:t>9</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Slide Image Placeholder 1"/>
          <p:cNvSpPr>
            <a:spLocks noGrp="1" noRot="1" noChangeAspect="1"/>
          </p:cNvSpPr>
          <p:nvPr>
            <p:ph type="sldImg"/>
          </p:nvPr>
        </p:nvSpPr>
        <p:spPr/>
      </p:sp>
      <p:sp>
        <p:nvSpPr>
          <p:cNvPr id="1048649" name="Notes Placeholder 2"/>
          <p:cNvSpPr>
            <a:spLocks noGrp="1"/>
          </p:cNvSpPr>
          <p:nvPr>
            <p:ph type="body" idx="1"/>
          </p:nvPr>
        </p:nvSpPr>
        <p:spPr/>
        <p:txBody>
          <a:bodyPr/>
          <a:lstStyle/>
          <a:p>
            <a:endParaRPr lang="en-GB" dirty="0"/>
          </a:p>
        </p:txBody>
      </p:sp>
      <p:sp>
        <p:nvSpPr>
          <p:cNvPr id="1048650" name="Slide Number Placeholder 3"/>
          <p:cNvSpPr>
            <a:spLocks noGrp="1"/>
          </p:cNvSpPr>
          <p:nvPr>
            <p:ph type="sldNum" sz="quarter" idx="10"/>
          </p:nvPr>
        </p:nvSpPr>
        <p:spPr/>
        <p:txBody>
          <a:bodyPr/>
          <a:lstStyle/>
          <a:p>
            <a:fld id="{63436B36-FE54-49C3-AE6E-B88A261D26D6}" type="slidenum">
              <a:rPr lang="en-GB" smtClean="0"/>
              <a:t>10</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Slide Image Placeholder 1"/>
          <p:cNvSpPr>
            <a:spLocks noGrp="1" noRot="1" noChangeAspect="1"/>
          </p:cNvSpPr>
          <p:nvPr>
            <p:ph type="sldImg"/>
          </p:nvPr>
        </p:nvSpPr>
        <p:spPr/>
      </p:sp>
      <p:sp>
        <p:nvSpPr>
          <p:cNvPr id="1048655" name="Notes Placeholder 2"/>
          <p:cNvSpPr>
            <a:spLocks noGrp="1"/>
          </p:cNvSpPr>
          <p:nvPr>
            <p:ph type="body" idx="1"/>
          </p:nvPr>
        </p:nvSpPr>
        <p:spPr/>
        <p:txBody>
          <a:bodyPr/>
          <a:lstStyle/>
          <a:p>
            <a:endParaRPr lang="en-GB" dirty="0"/>
          </a:p>
        </p:txBody>
      </p:sp>
      <p:sp>
        <p:nvSpPr>
          <p:cNvPr id="1048656" name="Slide Number Placeholder 3"/>
          <p:cNvSpPr>
            <a:spLocks noGrp="1"/>
          </p:cNvSpPr>
          <p:nvPr>
            <p:ph type="sldNum" sz="quarter" idx="10"/>
          </p:nvPr>
        </p:nvSpPr>
        <p:spPr/>
        <p:txBody>
          <a:bodyPr/>
          <a:lstStyle/>
          <a:p>
            <a:fld id="{63436B36-FE54-49C3-AE6E-B88A261D26D6}" type="slidenum">
              <a:rPr lang="en-GB" smtClean="0"/>
              <a:t>12</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02"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60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604" name="Date Placeholder 3"/>
          <p:cNvSpPr>
            <a:spLocks noGrp="1"/>
          </p:cNvSpPr>
          <p:nvPr>
            <p:ph type="dt" sz="half" idx="10"/>
          </p:nvPr>
        </p:nvSpPr>
        <p:spPr/>
        <p:txBody>
          <a:bodyPr/>
          <a:lstStyle/>
          <a:p>
            <a:fld id="{1D8BD707-D9CF-40AE-B4C6-C98DA3205C09}" type="datetimeFigureOut">
              <a:rPr lang="en-US" smtClean="0"/>
              <a:t>10/23/2024</a:t>
            </a:fld>
            <a:endParaRPr lang="en-US"/>
          </a:p>
        </p:txBody>
      </p:sp>
      <p:sp>
        <p:nvSpPr>
          <p:cNvPr id="1048605" name="Footer Placeholder 4"/>
          <p:cNvSpPr>
            <a:spLocks noGrp="1"/>
          </p:cNvSpPr>
          <p:nvPr>
            <p:ph type="ftr" sz="quarter" idx="11"/>
          </p:nvPr>
        </p:nvSpPr>
        <p:spPr/>
        <p:txBody>
          <a:bodyPr/>
          <a:lstStyle/>
          <a:p>
            <a:endParaRPr lang="en-US"/>
          </a:p>
        </p:txBody>
      </p:sp>
      <p:sp>
        <p:nvSpPr>
          <p:cNvPr id="104860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45" name="Title 1"/>
          <p:cNvSpPr>
            <a:spLocks noGrp="1"/>
          </p:cNvSpPr>
          <p:nvPr>
            <p:ph type="title"/>
          </p:nvPr>
        </p:nvSpPr>
        <p:spPr/>
        <p:txBody>
          <a:bodyPr/>
          <a:lstStyle/>
          <a:p>
            <a:r>
              <a:rPr lang="en-US"/>
              <a:t>Click to edit Master title style</a:t>
            </a:r>
          </a:p>
        </p:txBody>
      </p:sp>
      <p:sp>
        <p:nvSpPr>
          <p:cNvPr id="1048746"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7" name="Date Placeholder 3"/>
          <p:cNvSpPr>
            <a:spLocks noGrp="1"/>
          </p:cNvSpPr>
          <p:nvPr>
            <p:ph type="dt" sz="half" idx="10"/>
          </p:nvPr>
        </p:nvSpPr>
        <p:spPr/>
        <p:txBody>
          <a:bodyPr/>
          <a:lstStyle/>
          <a:p>
            <a:fld id="{1D8BD707-D9CF-40AE-B4C6-C98DA3205C09}" type="datetimeFigureOut">
              <a:rPr lang="en-US" smtClean="0"/>
              <a:t>10/23/2024</a:t>
            </a:fld>
            <a:endParaRPr lang="en-US"/>
          </a:p>
        </p:txBody>
      </p:sp>
      <p:sp>
        <p:nvSpPr>
          <p:cNvPr id="1048748" name="Footer Placeholder 4"/>
          <p:cNvSpPr>
            <a:spLocks noGrp="1"/>
          </p:cNvSpPr>
          <p:nvPr>
            <p:ph type="ftr" sz="quarter" idx="11"/>
          </p:nvPr>
        </p:nvSpPr>
        <p:spPr/>
        <p:txBody>
          <a:bodyPr/>
          <a:lstStyle/>
          <a:p>
            <a:endParaRPr lang="en-US"/>
          </a:p>
        </p:txBody>
      </p:sp>
      <p:sp>
        <p:nvSpPr>
          <p:cNvPr id="1048749"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34"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1048735"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6" name="Date Placeholder 3"/>
          <p:cNvSpPr>
            <a:spLocks noGrp="1"/>
          </p:cNvSpPr>
          <p:nvPr>
            <p:ph type="dt" sz="half" idx="10"/>
          </p:nvPr>
        </p:nvSpPr>
        <p:spPr/>
        <p:txBody>
          <a:bodyPr/>
          <a:lstStyle/>
          <a:p>
            <a:fld id="{1D8BD707-D9CF-40AE-B4C6-C98DA3205C09}" type="datetimeFigureOut">
              <a:rPr lang="en-US" smtClean="0"/>
              <a:t>10/23/2024</a:t>
            </a:fld>
            <a:endParaRPr lang="en-US"/>
          </a:p>
        </p:txBody>
      </p:sp>
      <p:sp>
        <p:nvSpPr>
          <p:cNvPr id="1048737" name="Footer Placeholder 4"/>
          <p:cNvSpPr>
            <a:spLocks noGrp="1"/>
          </p:cNvSpPr>
          <p:nvPr>
            <p:ph type="ftr" sz="quarter" idx="11"/>
          </p:nvPr>
        </p:nvSpPr>
        <p:spPr/>
        <p:txBody>
          <a:bodyPr/>
          <a:lstStyle/>
          <a:p>
            <a:endParaRPr lang="en-US"/>
          </a:p>
        </p:txBody>
      </p:sp>
      <p:sp>
        <p:nvSpPr>
          <p:cNvPr id="1048738"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p>
        </p:txBody>
      </p:sp>
      <p:sp>
        <p:nvSpPr>
          <p:cNvPr id="104858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3" name="Date Placeholder 3"/>
          <p:cNvSpPr>
            <a:spLocks noGrp="1"/>
          </p:cNvSpPr>
          <p:nvPr>
            <p:ph type="dt" sz="half" idx="10"/>
          </p:nvPr>
        </p:nvSpPr>
        <p:spPr/>
        <p:txBody>
          <a:bodyPr/>
          <a:lstStyle/>
          <a:p>
            <a:fld id="{1D8BD707-D9CF-40AE-B4C6-C98DA3205C09}" type="datetimeFigureOut">
              <a:rPr lang="en-US" smtClean="0"/>
              <a:t>10/23/2024</a:t>
            </a:fld>
            <a:endParaRPr lang="en-US"/>
          </a:p>
        </p:txBody>
      </p:sp>
      <p:sp>
        <p:nvSpPr>
          <p:cNvPr id="1048584" name="Footer Placeholder 4"/>
          <p:cNvSpPr>
            <a:spLocks noGrp="1"/>
          </p:cNvSpPr>
          <p:nvPr>
            <p:ph type="ftr" sz="quarter" idx="11"/>
          </p:nvPr>
        </p:nvSpPr>
        <p:spPr/>
        <p:txBody>
          <a:bodyPr/>
          <a:lstStyle/>
          <a:p>
            <a:endParaRPr lang="en-US"/>
          </a:p>
        </p:txBody>
      </p:sp>
      <p:sp>
        <p:nvSpPr>
          <p:cNvPr id="1048585"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50"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751"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52" name="Date Placeholder 3"/>
          <p:cNvSpPr>
            <a:spLocks noGrp="1"/>
          </p:cNvSpPr>
          <p:nvPr>
            <p:ph type="dt" sz="half" idx="10"/>
          </p:nvPr>
        </p:nvSpPr>
        <p:spPr/>
        <p:txBody>
          <a:bodyPr/>
          <a:lstStyle/>
          <a:p>
            <a:fld id="{1D8BD707-D9CF-40AE-B4C6-C98DA3205C09}" type="datetimeFigureOut">
              <a:rPr lang="en-US" smtClean="0"/>
              <a:t>10/23/2024</a:t>
            </a:fld>
            <a:endParaRPr lang="en-US"/>
          </a:p>
        </p:txBody>
      </p:sp>
      <p:sp>
        <p:nvSpPr>
          <p:cNvPr id="1048753" name="Footer Placeholder 4"/>
          <p:cNvSpPr>
            <a:spLocks noGrp="1"/>
          </p:cNvSpPr>
          <p:nvPr>
            <p:ph type="ftr" sz="quarter" idx="11"/>
          </p:nvPr>
        </p:nvSpPr>
        <p:spPr/>
        <p:txBody>
          <a:bodyPr/>
          <a:lstStyle/>
          <a:p>
            <a:endParaRPr lang="en-US"/>
          </a:p>
        </p:txBody>
      </p:sp>
      <p:sp>
        <p:nvSpPr>
          <p:cNvPr id="1048754"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55" name="Title 1"/>
          <p:cNvSpPr>
            <a:spLocks noGrp="1"/>
          </p:cNvSpPr>
          <p:nvPr>
            <p:ph type="title"/>
          </p:nvPr>
        </p:nvSpPr>
        <p:spPr/>
        <p:txBody>
          <a:bodyPr/>
          <a:lstStyle/>
          <a:p>
            <a:r>
              <a:rPr lang="en-US"/>
              <a:t>Click to edit Master title style</a:t>
            </a:r>
          </a:p>
        </p:txBody>
      </p:sp>
      <p:sp>
        <p:nvSpPr>
          <p:cNvPr id="1048756"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57"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58" name="Date Placeholder 4"/>
          <p:cNvSpPr>
            <a:spLocks noGrp="1"/>
          </p:cNvSpPr>
          <p:nvPr>
            <p:ph type="dt" sz="half" idx="10"/>
          </p:nvPr>
        </p:nvSpPr>
        <p:spPr/>
        <p:txBody>
          <a:bodyPr/>
          <a:lstStyle/>
          <a:p>
            <a:fld id="{1D8BD707-D9CF-40AE-B4C6-C98DA3205C09}" type="datetimeFigureOut">
              <a:rPr lang="en-US" smtClean="0"/>
              <a:t>10/23/2024</a:t>
            </a:fld>
            <a:endParaRPr lang="en-US"/>
          </a:p>
        </p:txBody>
      </p:sp>
      <p:sp>
        <p:nvSpPr>
          <p:cNvPr id="1048759" name="Footer Placeholder 5"/>
          <p:cNvSpPr>
            <a:spLocks noGrp="1"/>
          </p:cNvSpPr>
          <p:nvPr>
            <p:ph type="ftr" sz="quarter" idx="11"/>
          </p:nvPr>
        </p:nvSpPr>
        <p:spPr/>
        <p:txBody>
          <a:bodyPr/>
          <a:lstStyle/>
          <a:p>
            <a:endParaRPr lang="en-US"/>
          </a:p>
        </p:txBody>
      </p:sp>
      <p:sp>
        <p:nvSpPr>
          <p:cNvPr id="1048760"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61" name="Title 1"/>
          <p:cNvSpPr>
            <a:spLocks noGrp="1"/>
          </p:cNvSpPr>
          <p:nvPr>
            <p:ph type="title"/>
          </p:nvPr>
        </p:nvSpPr>
        <p:spPr/>
        <p:txBody>
          <a:bodyPr/>
          <a:lstStyle/>
          <a:p>
            <a:r>
              <a:rPr lang="en-US"/>
              <a:t>Click to edit Master title style</a:t>
            </a:r>
          </a:p>
        </p:txBody>
      </p:sp>
      <p:sp>
        <p:nvSpPr>
          <p:cNvPr id="1048762"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63"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4"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65"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6" name="Date Placeholder 6"/>
          <p:cNvSpPr>
            <a:spLocks noGrp="1"/>
          </p:cNvSpPr>
          <p:nvPr>
            <p:ph type="dt" sz="half" idx="10"/>
          </p:nvPr>
        </p:nvSpPr>
        <p:spPr/>
        <p:txBody>
          <a:bodyPr/>
          <a:lstStyle/>
          <a:p>
            <a:fld id="{1D8BD707-D9CF-40AE-B4C6-C98DA3205C09}" type="datetimeFigureOut">
              <a:rPr lang="en-US" smtClean="0"/>
              <a:t>10/23/2024</a:t>
            </a:fld>
            <a:endParaRPr lang="en-US"/>
          </a:p>
        </p:txBody>
      </p:sp>
      <p:sp>
        <p:nvSpPr>
          <p:cNvPr id="1048767" name="Footer Placeholder 7"/>
          <p:cNvSpPr>
            <a:spLocks noGrp="1"/>
          </p:cNvSpPr>
          <p:nvPr>
            <p:ph type="ftr" sz="quarter" idx="11"/>
          </p:nvPr>
        </p:nvSpPr>
        <p:spPr/>
        <p:txBody>
          <a:bodyPr/>
          <a:lstStyle/>
          <a:p>
            <a:endParaRPr lang="en-US"/>
          </a:p>
        </p:txBody>
      </p:sp>
      <p:sp>
        <p:nvSpPr>
          <p:cNvPr id="1048768"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30" name="Title 1"/>
          <p:cNvSpPr>
            <a:spLocks noGrp="1"/>
          </p:cNvSpPr>
          <p:nvPr>
            <p:ph type="title"/>
          </p:nvPr>
        </p:nvSpPr>
        <p:spPr/>
        <p:txBody>
          <a:bodyPr/>
          <a:lstStyle/>
          <a:p>
            <a:r>
              <a:rPr lang="en-US"/>
              <a:t>Click to edit Master title style</a:t>
            </a:r>
          </a:p>
        </p:txBody>
      </p:sp>
      <p:sp>
        <p:nvSpPr>
          <p:cNvPr id="1048731" name="Date Placeholder 2"/>
          <p:cNvSpPr>
            <a:spLocks noGrp="1"/>
          </p:cNvSpPr>
          <p:nvPr>
            <p:ph type="dt" sz="half" idx="10"/>
          </p:nvPr>
        </p:nvSpPr>
        <p:spPr/>
        <p:txBody>
          <a:bodyPr/>
          <a:lstStyle/>
          <a:p>
            <a:fld id="{1D8BD707-D9CF-40AE-B4C6-C98DA3205C09}" type="datetimeFigureOut">
              <a:rPr lang="en-US" smtClean="0"/>
              <a:t>10/23/2024</a:t>
            </a:fld>
            <a:endParaRPr lang="en-US"/>
          </a:p>
        </p:txBody>
      </p:sp>
      <p:sp>
        <p:nvSpPr>
          <p:cNvPr id="1048732" name="Footer Placeholder 3"/>
          <p:cNvSpPr>
            <a:spLocks noGrp="1"/>
          </p:cNvSpPr>
          <p:nvPr>
            <p:ph type="ftr" sz="quarter" idx="11"/>
          </p:nvPr>
        </p:nvSpPr>
        <p:spPr/>
        <p:txBody>
          <a:bodyPr/>
          <a:lstStyle/>
          <a:p>
            <a:endParaRPr lang="en-US"/>
          </a:p>
        </p:txBody>
      </p:sp>
      <p:sp>
        <p:nvSpPr>
          <p:cNvPr id="1048733"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69" name="Date Placeholder 1"/>
          <p:cNvSpPr>
            <a:spLocks noGrp="1"/>
          </p:cNvSpPr>
          <p:nvPr>
            <p:ph type="dt" sz="half" idx="10"/>
          </p:nvPr>
        </p:nvSpPr>
        <p:spPr/>
        <p:txBody>
          <a:bodyPr/>
          <a:lstStyle/>
          <a:p>
            <a:fld id="{1D8BD707-D9CF-40AE-B4C6-C98DA3205C09}" type="datetimeFigureOut">
              <a:rPr lang="en-US" smtClean="0"/>
              <a:t>10/23/2024</a:t>
            </a:fld>
            <a:endParaRPr lang="en-US"/>
          </a:p>
        </p:txBody>
      </p:sp>
      <p:sp>
        <p:nvSpPr>
          <p:cNvPr id="1048770" name="Footer Placeholder 2"/>
          <p:cNvSpPr>
            <a:spLocks noGrp="1"/>
          </p:cNvSpPr>
          <p:nvPr>
            <p:ph type="ftr" sz="quarter" idx="11"/>
          </p:nvPr>
        </p:nvSpPr>
        <p:spPr/>
        <p:txBody>
          <a:bodyPr/>
          <a:lstStyle/>
          <a:p>
            <a:endParaRPr lang="en-US"/>
          </a:p>
        </p:txBody>
      </p:sp>
      <p:sp>
        <p:nvSpPr>
          <p:cNvPr id="1048771"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7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77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7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75" name="Date Placeholder 4"/>
          <p:cNvSpPr>
            <a:spLocks noGrp="1"/>
          </p:cNvSpPr>
          <p:nvPr>
            <p:ph type="dt" sz="half" idx="10"/>
          </p:nvPr>
        </p:nvSpPr>
        <p:spPr/>
        <p:txBody>
          <a:bodyPr/>
          <a:lstStyle/>
          <a:p>
            <a:fld id="{1D8BD707-D9CF-40AE-B4C6-C98DA3205C09}" type="datetimeFigureOut">
              <a:rPr lang="en-US" smtClean="0"/>
              <a:t>10/23/2024</a:t>
            </a:fld>
            <a:endParaRPr lang="en-US"/>
          </a:p>
        </p:txBody>
      </p:sp>
      <p:sp>
        <p:nvSpPr>
          <p:cNvPr id="1048776" name="Footer Placeholder 5"/>
          <p:cNvSpPr>
            <a:spLocks noGrp="1"/>
          </p:cNvSpPr>
          <p:nvPr>
            <p:ph type="ftr" sz="quarter" idx="11"/>
          </p:nvPr>
        </p:nvSpPr>
        <p:spPr/>
        <p:txBody>
          <a:bodyPr/>
          <a:lstStyle/>
          <a:p>
            <a:endParaRPr lang="en-US"/>
          </a:p>
        </p:txBody>
      </p:sp>
      <p:sp>
        <p:nvSpPr>
          <p:cNvPr id="104877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39"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740"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741"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42" name="Date Placeholder 4"/>
          <p:cNvSpPr>
            <a:spLocks noGrp="1"/>
          </p:cNvSpPr>
          <p:nvPr>
            <p:ph type="dt" sz="half" idx="10"/>
          </p:nvPr>
        </p:nvSpPr>
        <p:spPr/>
        <p:txBody>
          <a:bodyPr/>
          <a:lstStyle/>
          <a:p>
            <a:fld id="{1D8BD707-D9CF-40AE-B4C6-C98DA3205C09}" type="datetimeFigureOut">
              <a:rPr lang="en-US" smtClean="0"/>
              <a:t>10/23/2024</a:t>
            </a:fld>
            <a:endParaRPr lang="en-US"/>
          </a:p>
        </p:txBody>
      </p:sp>
      <p:sp>
        <p:nvSpPr>
          <p:cNvPr id="1048743" name="Footer Placeholder 5"/>
          <p:cNvSpPr>
            <a:spLocks noGrp="1"/>
          </p:cNvSpPr>
          <p:nvPr>
            <p:ph type="ftr" sz="quarter" idx="11"/>
          </p:nvPr>
        </p:nvSpPr>
        <p:spPr/>
        <p:txBody>
          <a:bodyPr/>
          <a:lstStyle/>
          <a:p>
            <a:endParaRPr lang="en-US"/>
          </a:p>
        </p:txBody>
      </p:sp>
      <p:sp>
        <p:nvSpPr>
          <p:cNvPr id="1048744"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10/23/2024</a:t>
            </a:fld>
            <a:endParaRPr lang="en-US"/>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ctrTitle"/>
          </p:nvPr>
        </p:nvSpPr>
        <p:spPr/>
        <p:txBody>
          <a:bodyPr>
            <a:normAutofit/>
          </a:bodyPr>
          <a:lstStyle/>
          <a:p>
            <a:r>
              <a:rPr lang="en-US" dirty="0"/>
              <a:t>Net-Centric Computing (CSC406)</a:t>
            </a:r>
            <a:br>
              <a:rPr lang="en-US" dirty="0"/>
            </a:br>
            <a:br>
              <a:rPr lang="en-US" dirty="0"/>
            </a:br>
            <a:r>
              <a:rPr lang="en-US" dirty="0"/>
              <a:t>Lecture 4</a:t>
            </a:r>
            <a:br>
              <a:rPr lang="en-US" dirty="0"/>
            </a:br>
            <a:br>
              <a:rPr lang="en-US" dirty="0"/>
            </a:br>
            <a:r>
              <a:rPr lang="en-US" b="1" dirty="0"/>
              <a:t>Virtualization</a:t>
            </a:r>
            <a:br>
              <a:rPr lang="en-US" dirty="0"/>
            </a:br>
            <a:endParaRPr lang="en-US" dirty="0"/>
          </a:p>
        </p:txBody>
      </p:sp>
      <p:sp>
        <p:nvSpPr>
          <p:cNvPr id="1048608" name="Subtitle 2"/>
          <p:cNvSpPr>
            <a:spLocks noGrp="1"/>
          </p:cNvSpPr>
          <p:nvPr>
            <p:ph type="subTitle" idx="1"/>
          </p:nvPr>
        </p:nvSpPr>
        <p:spPr>
          <a:xfrm>
            <a:off x="1371600" y="4648200"/>
            <a:ext cx="6400800" cy="1752600"/>
          </a:xfrm>
        </p:spPr>
        <p:txBody>
          <a:bodyPr>
            <a:normAutofit/>
          </a:bodyPr>
          <a:lstStyle/>
          <a:p>
            <a:r>
              <a:rPr lang="en-US" sz="5100" dirty="0"/>
              <a:t>By</a:t>
            </a:r>
          </a:p>
          <a:p>
            <a:r>
              <a:rPr lang="en-US" sz="5100" dirty="0"/>
              <a:t>F. U. </a:t>
            </a:r>
            <a:r>
              <a:rPr lang="en-US" sz="5100" dirty="0" err="1"/>
              <a:t>Ambursa</a:t>
            </a:r>
            <a:endParaRPr lang="en-US" sz="5100" dirty="0"/>
          </a:p>
          <a:p>
            <a:endParaRPr lang="en-US" dirty="0"/>
          </a:p>
          <a:p>
            <a:r>
              <a:rPr lang="en-US" dirty="0"/>
              <a:t>Department of Computer Science,</a:t>
            </a:r>
          </a:p>
          <a:p>
            <a:r>
              <a:rPr lang="en-US" dirty="0"/>
              <a:t>Federal University </a:t>
            </a:r>
            <a:r>
              <a:rPr lang="en-US" dirty="0" err="1"/>
              <a:t>Birnin</a:t>
            </a:r>
            <a:r>
              <a:rPr lang="en-US" dirty="0"/>
              <a:t> </a:t>
            </a:r>
            <a:r>
              <a:rPr lang="en-US" dirty="0" err="1"/>
              <a:t>Kebbi</a:t>
            </a:r>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Title 1"/>
          <p:cNvSpPr>
            <a:spLocks noGrp="1"/>
          </p:cNvSpPr>
          <p:nvPr>
            <p:ph type="title"/>
          </p:nvPr>
        </p:nvSpPr>
        <p:spPr/>
        <p:txBody>
          <a:bodyPr>
            <a:normAutofit/>
          </a:bodyPr>
          <a:lstStyle/>
          <a:p>
            <a:r>
              <a:rPr lang="en-GB" dirty="0"/>
              <a:t>Machine reference model </a:t>
            </a:r>
          </a:p>
        </p:txBody>
      </p:sp>
      <p:sp>
        <p:nvSpPr>
          <p:cNvPr id="1048647" name="Content Placeholder 2"/>
          <p:cNvSpPr>
            <a:spLocks noGrp="1"/>
          </p:cNvSpPr>
          <p:nvPr>
            <p:ph idx="1"/>
          </p:nvPr>
        </p:nvSpPr>
        <p:spPr>
          <a:xfrm>
            <a:off x="457200" y="1600200"/>
            <a:ext cx="8229600" cy="4525963"/>
          </a:xfrm>
        </p:spPr>
        <p:txBody>
          <a:bodyPr>
            <a:noAutofit/>
          </a:bodyPr>
          <a:lstStyle/>
          <a:p>
            <a:r>
              <a:rPr lang="en-GB" sz="2400" dirty="0"/>
              <a:t>Virtualizing an execution environment at different levels of the computing stack requires a reference model that defines the interfaces between the levels of abstractions, which hide implementation details. </a:t>
            </a:r>
          </a:p>
          <a:p>
            <a:r>
              <a:rPr lang="en-GB" sz="2400" dirty="0"/>
              <a:t>From this perspective, virtualization techniques actually replace one of the layers and intercept the calls that are directed toward it. </a:t>
            </a:r>
          </a:p>
          <a:p>
            <a:r>
              <a:rPr lang="en-GB" sz="2400" dirty="0"/>
              <a:t>Therefore, a clear separation between layers simplifies their implementation, which only requires the emulation of the interfaces and a proper interaction with the underlying layer. </a:t>
            </a:r>
            <a:endParaRPr lang="en-US" sz="2400" dirty="0"/>
          </a:p>
          <a:p>
            <a:r>
              <a:rPr lang="en-US" sz="2400" dirty="0"/>
              <a:t>Modern computing systems can be expressed in terms of the reference model described in Figure 3.4. </a:t>
            </a:r>
          </a:p>
          <a:p>
            <a:endParaRPr lang="en-GB"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
          <p:cNvSpPr>
            <a:spLocks noGrp="1"/>
          </p:cNvSpPr>
          <p:nvPr>
            <p:ph type="title"/>
          </p:nvPr>
        </p:nvSpPr>
        <p:spPr/>
        <p:txBody>
          <a:bodyPr>
            <a:normAutofit/>
          </a:bodyPr>
          <a:lstStyle/>
          <a:p>
            <a:r>
              <a:rPr lang="en-GB" dirty="0"/>
              <a:t>Machine reference model </a:t>
            </a:r>
          </a:p>
        </p:txBody>
      </p:sp>
      <p:pic>
        <p:nvPicPr>
          <p:cNvPr id="2097156" name="Picture 3"/>
          <p:cNvPicPr>
            <a:picLocks noChangeAspect="1" noChangeArrowheads="1"/>
          </p:cNvPicPr>
          <p:nvPr/>
        </p:nvPicPr>
        <p:blipFill>
          <a:blip r:embed="rId2"/>
          <a:srcRect/>
          <a:stretch>
            <a:fillRect/>
          </a:stretch>
        </p:blipFill>
        <p:spPr bwMode="auto">
          <a:xfrm>
            <a:off x="457200" y="1843087"/>
            <a:ext cx="8305800" cy="409146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Title 1"/>
          <p:cNvSpPr>
            <a:spLocks noGrp="1"/>
          </p:cNvSpPr>
          <p:nvPr>
            <p:ph type="title"/>
          </p:nvPr>
        </p:nvSpPr>
        <p:spPr/>
        <p:txBody>
          <a:bodyPr/>
          <a:lstStyle/>
          <a:p>
            <a:r>
              <a:rPr lang="en-GB" dirty="0"/>
              <a:t>Machine reference model </a:t>
            </a:r>
            <a:r>
              <a:rPr lang="en-GB" dirty="0" err="1"/>
              <a:t>Cont</a:t>
            </a:r>
            <a:r>
              <a:rPr lang="en-GB" dirty="0"/>
              <a:t>… </a:t>
            </a:r>
          </a:p>
        </p:txBody>
      </p:sp>
      <p:sp>
        <p:nvSpPr>
          <p:cNvPr id="1048653" name="Content Placeholder 2"/>
          <p:cNvSpPr>
            <a:spLocks noGrp="1"/>
          </p:cNvSpPr>
          <p:nvPr>
            <p:ph idx="1"/>
          </p:nvPr>
        </p:nvSpPr>
        <p:spPr>
          <a:xfrm>
            <a:off x="457200" y="1600200"/>
            <a:ext cx="8229600" cy="5105400"/>
          </a:xfrm>
        </p:spPr>
        <p:txBody>
          <a:bodyPr>
            <a:normAutofit/>
          </a:bodyPr>
          <a:lstStyle/>
          <a:p>
            <a:r>
              <a:rPr lang="en-GB" dirty="0"/>
              <a:t>At the bottom layer, the model for the hardware is expressed in terms of the  Instruction Set Architecture (ISA) </a:t>
            </a:r>
          </a:p>
          <a:p>
            <a:pPr lvl="1"/>
            <a:r>
              <a:rPr lang="en-GB" dirty="0"/>
              <a:t>ISA defines the instruction set () for the processor, registers, memory, and interrupt management. </a:t>
            </a:r>
          </a:p>
          <a:p>
            <a:pPr lvl="1"/>
            <a:r>
              <a:rPr lang="en-GB" dirty="0"/>
              <a:t>ISA is the interface between hardware and software</a:t>
            </a:r>
          </a:p>
          <a:p>
            <a:pPr lvl="1"/>
            <a:r>
              <a:rPr lang="en-GB" dirty="0"/>
              <a:t>ISA is important to the operating system (OS) developer (System ISA) and developers of applications (device drivers or performance-critical applications) that directly manage the underlying hardware (User ISA).</a:t>
            </a:r>
          </a:p>
          <a:p>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Title 1"/>
          <p:cNvSpPr>
            <a:spLocks noGrp="1"/>
          </p:cNvSpPr>
          <p:nvPr>
            <p:ph type="title"/>
          </p:nvPr>
        </p:nvSpPr>
        <p:spPr>
          <a:xfrm>
            <a:off x="438150" y="38100"/>
            <a:ext cx="8229600" cy="1143000"/>
          </a:xfrm>
        </p:spPr>
        <p:txBody>
          <a:bodyPr/>
          <a:lstStyle/>
          <a:p>
            <a:r>
              <a:rPr lang="en-US" dirty="0"/>
              <a:t>Division of Instruction Set</a:t>
            </a:r>
            <a:endParaRPr lang="en-GB" dirty="0"/>
          </a:p>
        </p:txBody>
      </p:sp>
      <p:sp>
        <p:nvSpPr>
          <p:cNvPr id="1048658" name="Content Placeholder 2"/>
          <p:cNvSpPr>
            <a:spLocks noGrp="1"/>
          </p:cNvSpPr>
          <p:nvPr>
            <p:ph idx="1"/>
          </p:nvPr>
        </p:nvSpPr>
        <p:spPr>
          <a:xfrm>
            <a:off x="152400" y="1181100"/>
            <a:ext cx="8763000" cy="5676900"/>
          </a:xfrm>
        </p:spPr>
        <p:txBody>
          <a:bodyPr>
            <a:noAutofit/>
          </a:bodyPr>
          <a:lstStyle/>
          <a:p>
            <a:r>
              <a:rPr lang="en-GB" sz="2000" dirty="0"/>
              <a:t>The instruction set exposed by the hardware has been divided into different security classes that define who can operate with them:</a:t>
            </a:r>
          </a:p>
          <a:p>
            <a:pPr lvl="1"/>
            <a:r>
              <a:rPr lang="en-GB" sz="2000" dirty="0"/>
              <a:t>privileged and</a:t>
            </a:r>
          </a:p>
          <a:p>
            <a:pPr lvl="1"/>
            <a:r>
              <a:rPr lang="en-GB" sz="2000" dirty="0" err="1"/>
              <a:t>nonprivileged</a:t>
            </a:r>
            <a:r>
              <a:rPr lang="en-GB" sz="2000" dirty="0"/>
              <a:t> instructions.</a:t>
            </a:r>
          </a:p>
          <a:p>
            <a:r>
              <a:rPr lang="en-GB" sz="2000" dirty="0"/>
              <a:t>Non privileged instructions </a:t>
            </a:r>
          </a:p>
          <a:p>
            <a:pPr lvl="1"/>
            <a:r>
              <a:rPr lang="en-GB" sz="2000" dirty="0"/>
              <a:t>instructions that can be used without interfering with other tasks because they do not access shared resources. </a:t>
            </a:r>
          </a:p>
          <a:p>
            <a:pPr lvl="1"/>
            <a:r>
              <a:rPr lang="en-GB" sz="2000" dirty="0"/>
              <a:t>This category contains, for example, all the floating, fixed-point, and arithmetic instructions. </a:t>
            </a:r>
          </a:p>
          <a:p>
            <a:r>
              <a:rPr lang="en-GB" sz="2000" dirty="0"/>
              <a:t>Privileged Instructions</a:t>
            </a:r>
          </a:p>
          <a:p>
            <a:pPr lvl="1"/>
            <a:r>
              <a:rPr lang="en-GB" sz="2000" dirty="0"/>
              <a:t>Instructions that are executed under specific restrictions and are mostly used for sensitive operations, which expose (</a:t>
            </a:r>
            <a:r>
              <a:rPr lang="en-GB" sz="2000" dirty="0" err="1"/>
              <a:t>behavior</a:t>
            </a:r>
            <a:r>
              <a:rPr lang="en-GB" sz="2000" dirty="0"/>
              <a:t>-sensitive)  or modify (control-sensitive) the privileged state. </a:t>
            </a:r>
          </a:p>
          <a:p>
            <a:pPr lvl="1"/>
            <a:r>
              <a:rPr lang="en-GB" sz="2000" dirty="0"/>
              <a:t>For instance, </a:t>
            </a:r>
            <a:r>
              <a:rPr lang="en-GB" sz="2000" dirty="0" err="1"/>
              <a:t>behavior</a:t>
            </a:r>
            <a:r>
              <a:rPr lang="en-GB" sz="2000" dirty="0"/>
              <a:t>-sensitive instructions are those that operate on the I/O, where as control-sensitive instructions alter the state of the CPU registers.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
          <p:cNvSpPr>
            <a:spLocks noGrp="1"/>
          </p:cNvSpPr>
          <p:nvPr>
            <p:ph type="title"/>
          </p:nvPr>
        </p:nvSpPr>
        <p:spPr/>
        <p:txBody>
          <a:bodyPr/>
          <a:lstStyle/>
          <a:p>
            <a:r>
              <a:rPr lang="en-US" dirty="0"/>
              <a:t>Division of Instruction Set</a:t>
            </a:r>
            <a:endParaRPr lang="en-GB" dirty="0"/>
          </a:p>
        </p:txBody>
      </p:sp>
      <p:sp>
        <p:nvSpPr>
          <p:cNvPr id="1048663" name="Content Placeholder 2"/>
          <p:cNvSpPr>
            <a:spLocks noGrp="1"/>
          </p:cNvSpPr>
          <p:nvPr>
            <p:ph idx="1"/>
          </p:nvPr>
        </p:nvSpPr>
        <p:spPr/>
        <p:txBody>
          <a:bodyPr/>
          <a:lstStyle/>
          <a:p>
            <a:endParaRPr lang="en-GB"/>
          </a:p>
        </p:txBody>
      </p:sp>
      <p:pic>
        <p:nvPicPr>
          <p:cNvPr id="2097157" name="Picture 2"/>
          <p:cNvPicPr>
            <a:picLocks noChangeAspect="1" noChangeArrowheads="1"/>
          </p:cNvPicPr>
          <p:nvPr/>
        </p:nvPicPr>
        <p:blipFill>
          <a:blip r:embed="rId3"/>
          <a:srcRect/>
          <a:stretch>
            <a:fillRect/>
          </a:stretch>
        </p:blipFill>
        <p:spPr bwMode="auto">
          <a:xfrm>
            <a:off x="317796" y="1743074"/>
            <a:ext cx="8521404" cy="4352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Title 1"/>
          <p:cNvSpPr>
            <a:spLocks noGrp="1"/>
          </p:cNvSpPr>
          <p:nvPr>
            <p:ph type="title"/>
          </p:nvPr>
        </p:nvSpPr>
        <p:spPr/>
        <p:txBody>
          <a:bodyPr>
            <a:normAutofit/>
          </a:bodyPr>
          <a:lstStyle/>
          <a:p>
            <a:r>
              <a:rPr lang="en-GB" dirty="0"/>
              <a:t>Hardware-level Execution virtualization </a:t>
            </a:r>
          </a:p>
        </p:txBody>
      </p:sp>
      <p:sp>
        <p:nvSpPr>
          <p:cNvPr id="1048668" name="Content Placeholder 2"/>
          <p:cNvSpPr>
            <a:spLocks noGrp="1"/>
          </p:cNvSpPr>
          <p:nvPr>
            <p:ph idx="1"/>
          </p:nvPr>
        </p:nvSpPr>
        <p:spPr/>
        <p:txBody>
          <a:bodyPr/>
          <a:lstStyle/>
          <a:p>
            <a:r>
              <a:rPr lang="en-GB" dirty="0"/>
              <a:t>Hardware-level virtualization is also called  </a:t>
            </a:r>
            <a:r>
              <a:rPr lang="en-GB" i="1" dirty="0"/>
              <a:t>system virtualization</a:t>
            </a:r>
            <a:r>
              <a:rPr lang="en-GB" dirty="0"/>
              <a:t>, since it provides ISA to virtual  machines, which is the representation of the hardware interface of a system.</a:t>
            </a:r>
          </a:p>
          <a:p>
            <a:pPr lvl="1"/>
            <a:r>
              <a:rPr lang="en-US" dirty="0"/>
              <a:t>This is to differentiate it from </a:t>
            </a:r>
            <a:r>
              <a:rPr lang="en-US" i="1" dirty="0"/>
              <a:t>process  virtual machines, </a:t>
            </a:r>
            <a:r>
              <a:rPr lang="en-US" dirty="0"/>
              <a:t>which expose ABI to virtual machines. </a:t>
            </a:r>
            <a:endParaRPr lang="en-GB" dirty="0"/>
          </a:p>
          <a:p>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Title 1"/>
          <p:cNvSpPr>
            <a:spLocks noGrp="1"/>
          </p:cNvSpPr>
          <p:nvPr>
            <p:ph type="title"/>
          </p:nvPr>
        </p:nvSpPr>
        <p:spPr/>
        <p:txBody>
          <a:bodyPr>
            <a:normAutofit/>
          </a:bodyPr>
          <a:lstStyle/>
          <a:p>
            <a:r>
              <a:rPr lang="en-GB" dirty="0"/>
              <a:t>Hardware-level Execution virtualization </a:t>
            </a:r>
          </a:p>
        </p:txBody>
      </p:sp>
      <p:sp>
        <p:nvSpPr>
          <p:cNvPr id="1048673" name="Content Placeholder 2"/>
          <p:cNvSpPr>
            <a:spLocks noGrp="1"/>
          </p:cNvSpPr>
          <p:nvPr>
            <p:ph idx="1"/>
          </p:nvPr>
        </p:nvSpPr>
        <p:spPr>
          <a:xfrm>
            <a:off x="228600" y="1600200"/>
            <a:ext cx="8763000" cy="4525963"/>
          </a:xfrm>
        </p:spPr>
        <p:txBody>
          <a:bodyPr>
            <a:normAutofit/>
          </a:bodyPr>
          <a:lstStyle/>
          <a:p>
            <a:r>
              <a:rPr lang="en-GB" dirty="0"/>
              <a:t>Hypervisors /virtual machine manager  (VMM). </a:t>
            </a:r>
          </a:p>
          <a:p>
            <a:pPr lvl="1"/>
            <a:r>
              <a:rPr lang="en-GB" dirty="0"/>
              <a:t>A fundamental element of hardware virtualization </a:t>
            </a:r>
          </a:p>
          <a:p>
            <a:pPr lvl="1"/>
            <a:r>
              <a:rPr lang="en-GB" dirty="0"/>
              <a:t>recreates a hardware environment in which guest operating systems are installed. </a:t>
            </a:r>
          </a:p>
          <a:p>
            <a:pPr lvl="1"/>
            <a:r>
              <a:rPr lang="en-US" dirty="0"/>
              <a:t>The </a:t>
            </a:r>
            <a:r>
              <a:rPr lang="en-US" b="1" dirty="0"/>
              <a:t>design and architecture of a virtual machine manager</a:t>
            </a:r>
            <a:r>
              <a:rPr lang="en-US" dirty="0"/>
              <a:t>, together with the </a:t>
            </a:r>
            <a:r>
              <a:rPr lang="en-US" b="1" dirty="0"/>
              <a:t>underlying hardware design of the host machine</a:t>
            </a:r>
            <a:r>
              <a:rPr lang="en-US" dirty="0"/>
              <a:t>, determine the full realization of hardware virtualization, where a guest operating system can be transparently executed on top of a VMM as though it were run on the underlying hardware.</a:t>
            </a: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itle 1"/>
          <p:cNvSpPr>
            <a:spLocks noGrp="1"/>
          </p:cNvSpPr>
          <p:nvPr>
            <p:ph type="title"/>
          </p:nvPr>
        </p:nvSpPr>
        <p:spPr/>
        <p:txBody>
          <a:bodyPr>
            <a:normAutofit/>
          </a:bodyPr>
          <a:lstStyle/>
          <a:p>
            <a:r>
              <a:rPr lang="en-GB" dirty="0"/>
              <a:t>Hardware-level Execution virtualization </a:t>
            </a:r>
          </a:p>
        </p:txBody>
      </p:sp>
      <p:sp>
        <p:nvSpPr>
          <p:cNvPr id="1048678" name="Content Placeholder 2"/>
          <p:cNvSpPr>
            <a:spLocks noGrp="1"/>
          </p:cNvSpPr>
          <p:nvPr>
            <p:ph idx="1"/>
          </p:nvPr>
        </p:nvSpPr>
        <p:spPr/>
        <p:txBody>
          <a:bodyPr/>
          <a:lstStyle/>
          <a:p>
            <a:r>
              <a:rPr lang="en-US" dirty="0"/>
              <a:t>Types of Hypervisors</a:t>
            </a:r>
          </a:p>
          <a:p>
            <a:pPr lvl="1"/>
            <a:r>
              <a:rPr lang="en-GB" dirty="0"/>
              <a:t>two major types of hypervisor</a:t>
            </a:r>
          </a:p>
          <a:p>
            <a:pPr lvl="1"/>
            <a:r>
              <a:rPr lang="en-GB" dirty="0"/>
              <a:t> Type I</a:t>
            </a:r>
          </a:p>
          <a:p>
            <a:pPr lvl="2"/>
            <a:r>
              <a:rPr lang="en-US" dirty="0"/>
              <a:t>run directly on top of the hardware</a:t>
            </a:r>
            <a:endParaRPr lang="en-GB" dirty="0"/>
          </a:p>
          <a:p>
            <a:pPr lvl="1"/>
            <a:r>
              <a:rPr lang="en-GB" dirty="0"/>
              <a:t>Type II </a:t>
            </a:r>
          </a:p>
          <a:p>
            <a:pPr lvl="2"/>
            <a:r>
              <a:rPr lang="en-US" dirty="0"/>
              <a:t>require the support of an operating system to provide virtualization services</a:t>
            </a:r>
          </a:p>
          <a:p>
            <a:pPr lvl="1"/>
            <a:r>
              <a:rPr lang="en-GB" dirty="0"/>
              <a:t>(see Figure 3.7). </a:t>
            </a:r>
          </a:p>
          <a:p>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itle 1"/>
          <p:cNvSpPr>
            <a:spLocks noGrp="1"/>
          </p:cNvSpPr>
          <p:nvPr>
            <p:ph type="title"/>
          </p:nvPr>
        </p:nvSpPr>
        <p:spPr/>
        <p:txBody>
          <a:bodyPr>
            <a:normAutofit/>
          </a:bodyPr>
          <a:lstStyle/>
          <a:p>
            <a:r>
              <a:rPr lang="en-GB" dirty="0"/>
              <a:t>Hardware-level Execution virtualization </a:t>
            </a:r>
          </a:p>
        </p:txBody>
      </p:sp>
      <p:sp>
        <p:nvSpPr>
          <p:cNvPr id="1048683" name="Content Placeholder 2"/>
          <p:cNvSpPr>
            <a:spLocks noGrp="1"/>
          </p:cNvSpPr>
          <p:nvPr>
            <p:ph idx="1"/>
          </p:nvPr>
        </p:nvSpPr>
        <p:spPr/>
        <p:txBody>
          <a:bodyPr/>
          <a:lstStyle/>
          <a:p>
            <a:r>
              <a:rPr lang="en-US" dirty="0"/>
              <a:t>Types of Hypervisors</a:t>
            </a:r>
            <a:endParaRPr lang="en-GB" dirty="0"/>
          </a:p>
        </p:txBody>
      </p:sp>
      <p:pic>
        <p:nvPicPr>
          <p:cNvPr id="2097158" name="Picture 2"/>
          <p:cNvPicPr>
            <a:picLocks noChangeAspect="1" noChangeArrowheads="1"/>
          </p:cNvPicPr>
          <p:nvPr/>
        </p:nvPicPr>
        <p:blipFill>
          <a:blip r:embed="rId2"/>
          <a:srcRect/>
          <a:stretch>
            <a:fillRect/>
          </a:stretch>
        </p:blipFill>
        <p:spPr bwMode="auto">
          <a:xfrm>
            <a:off x="457200" y="2409825"/>
            <a:ext cx="7935272" cy="3990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Title 1"/>
          <p:cNvSpPr>
            <a:spLocks noGrp="1"/>
          </p:cNvSpPr>
          <p:nvPr>
            <p:ph type="title"/>
          </p:nvPr>
        </p:nvSpPr>
        <p:spPr/>
        <p:txBody>
          <a:bodyPr>
            <a:normAutofit/>
          </a:bodyPr>
          <a:lstStyle/>
          <a:p>
            <a:r>
              <a:rPr lang="en-US" dirty="0"/>
              <a:t>Hypervisor (VMM) Architecture</a:t>
            </a:r>
          </a:p>
        </p:txBody>
      </p:sp>
      <p:pic>
        <p:nvPicPr>
          <p:cNvPr id="2097159" name="Picture 2"/>
          <p:cNvPicPr>
            <a:picLocks noChangeAspect="1" noChangeArrowheads="1"/>
          </p:cNvPicPr>
          <p:nvPr/>
        </p:nvPicPr>
        <p:blipFill>
          <a:blip r:embed="rId3"/>
          <a:srcRect/>
          <a:stretch>
            <a:fillRect/>
          </a:stretch>
        </p:blipFill>
        <p:spPr bwMode="auto">
          <a:xfrm>
            <a:off x="2667000" y="1951504"/>
            <a:ext cx="7543800" cy="4326592"/>
          </a:xfrm>
          <a:prstGeom prst="rect">
            <a:avLst/>
          </a:prstGeom>
          <a:noFill/>
          <a:ln>
            <a:noFill/>
          </a:ln>
        </p:spPr>
      </p:pic>
      <p:sp>
        <p:nvSpPr>
          <p:cNvPr id="1048685" name="Content Placeholder 2"/>
          <p:cNvSpPr>
            <a:spLocks noGrp="1"/>
          </p:cNvSpPr>
          <p:nvPr>
            <p:ph idx="1"/>
          </p:nvPr>
        </p:nvSpPr>
        <p:spPr>
          <a:xfrm>
            <a:off x="38100" y="1600200"/>
            <a:ext cx="5410200" cy="4525963"/>
          </a:xfrm>
        </p:spPr>
        <p:txBody>
          <a:bodyPr>
            <a:normAutofit/>
          </a:bodyPr>
          <a:lstStyle/>
          <a:p>
            <a:r>
              <a:rPr lang="en-US" sz="2800" dirty="0"/>
              <a:t>Hypervisor (VMM) Architecture</a:t>
            </a:r>
          </a:p>
          <a:p>
            <a:r>
              <a:rPr lang="en-US" sz="2800" dirty="0"/>
              <a:t>Three main modules</a:t>
            </a:r>
          </a:p>
          <a:p>
            <a:pPr lvl="1"/>
            <a:r>
              <a:rPr lang="en-US" sz="2400" dirty="0"/>
              <a:t>Dispatcher</a:t>
            </a:r>
          </a:p>
          <a:p>
            <a:pPr lvl="1"/>
            <a:r>
              <a:rPr lang="en-US" sz="2400" dirty="0"/>
              <a:t>Allocator</a:t>
            </a:r>
          </a:p>
          <a:p>
            <a:pPr lvl="1"/>
            <a:r>
              <a:rPr lang="en-US" sz="2400" dirty="0"/>
              <a:t>Interpreter </a:t>
            </a:r>
            <a:endParaRPr lang="en-GB"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p:txBody>
          <a:bodyPr>
            <a:normAutofit/>
          </a:bodyPr>
          <a:lstStyle/>
          <a:p>
            <a:r>
              <a:rPr lang="en-US" dirty="0"/>
              <a:t>TODAY’S LECTURE</a:t>
            </a:r>
          </a:p>
        </p:txBody>
      </p:sp>
      <p:sp>
        <p:nvSpPr>
          <p:cNvPr id="1048610" name="Content Placeholder 2"/>
          <p:cNvSpPr>
            <a:spLocks noGrp="1"/>
          </p:cNvSpPr>
          <p:nvPr>
            <p:ph idx="1"/>
          </p:nvPr>
        </p:nvSpPr>
        <p:spPr/>
        <p:txBody>
          <a:bodyPr>
            <a:normAutofit/>
          </a:bodyPr>
          <a:lstStyle/>
          <a:p>
            <a:r>
              <a:rPr lang="en-US" dirty="0"/>
              <a:t>Virtualization</a:t>
            </a:r>
          </a:p>
          <a:p>
            <a:r>
              <a:rPr lang="en-GB" dirty="0"/>
              <a:t>Characteristics of virtualized environments </a:t>
            </a:r>
          </a:p>
          <a:p>
            <a:r>
              <a:rPr lang="en-GB" dirty="0"/>
              <a:t>Taxonomy of virtualization techniques </a:t>
            </a:r>
          </a:p>
          <a:p>
            <a:r>
              <a:rPr lang="en-GB" dirty="0"/>
              <a:t>Virtualization and cloud computing </a:t>
            </a:r>
          </a:p>
          <a:p>
            <a:r>
              <a:rPr lang="en-US" dirty="0"/>
              <a:t>Pros and cons of virtualization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p:txBody>
          <a:bodyPr>
            <a:normAutofit/>
          </a:bodyPr>
          <a:lstStyle/>
          <a:p>
            <a:r>
              <a:rPr lang="en-US" dirty="0"/>
              <a:t>Hypervisor (VMM) Architecture</a:t>
            </a:r>
            <a:endParaRPr lang="en-GB" dirty="0"/>
          </a:p>
        </p:txBody>
      </p:sp>
      <p:sp>
        <p:nvSpPr>
          <p:cNvPr id="1048690" name="Content Placeholder 2"/>
          <p:cNvSpPr>
            <a:spLocks noGrp="1"/>
          </p:cNvSpPr>
          <p:nvPr>
            <p:ph idx="1"/>
          </p:nvPr>
        </p:nvSpPr>
        <p:spPr/>
        <p:txBody>
          <a:bodyPr>
            <a:normAutofit/>
          </a:bodyPr>
          <a:lstStyle/>
          <a:p>
            <a:r>
              <a:rPr lang="en-GB" dirty="0"/>
              <a:t>The dispatcher constitutes the entry point of the monitor and  reroutes the instructions issued by the virtual machine instance to one of the two other modules. </a:t>
            </a:r>
          </a:p>
          <a:p>
            <a:r>
              <a:rPr lang="en-GB" dirty="0"/>
              <a:t>The  allocator is responsible for deciding the system resources to be provided to the VM: whenever a virtual machine tries to execute an instruction that results in changing the machine resources associated with that VM, the allocator is invoked by the dispatcher. </a:t>
            </a:r>
          </a:p>
          <a:p>
            <a:r>
              <a:rPr lang="en-GB" dirty="0"/>
              <a:t>The interpreter module consists of interpreter routines. These are executed whenever a virtual machine executes a privileged instruction: a trap is triggered and the corresponding routine is executed. </a:t>
            </a:r>
          </a:p>
          <a:p>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4" name="Title 1"/>
          <p:cNvSpPr>
            <a:spLocks noGrp="1"/>
          </p:cNvSpPr>
          <p:nvPr>
            <p:ph type="title"/>
          </p:nvPr>
        </p:nvSpPr>
        <p:spPr>
          <a:xfrm>
            <a:off x="457200" y="228600"/>
            <a:ext cx="8229600" cy="563562"/>
          </a:xfrm>
        </p:spPr>
        <p:txBody>
          <a:bodyPr>
            <a:normAutofit/>
          </a:bodyPr>
          <a:lstStyle/>
          <a:p>
            <a:r>
              <a:rPr lang="en-US" dirty="0"/>
              <a:t>Hypervisor (VMM) Architecture</a:t>
            </a:r>
            <a:endParaRPr lang="en-GB" dirty="0"/>
          </a:p>
        </p:txBody>
      </p:sp>
      <p:sp>
        <p:nvSpPr>
          <p:cNvPr id="1048695" name="Content Placeholder 2"/>
          <p:cNvSpPr>
            <a:spLocks noGrp="1"/>
          </p:cNvSpPr>
          <p:nvPr>
            <p:ph idx="1"/>
          </p:nvPr>
        </p:nvSpPr>
        <p:spPr>
          <a:xfrm>
            <a:off x="457200" y="990600"/>
            <a:ext cx="8229600" cy="5867400"/>
          </a:xfrm>
        </p:spPr>
        <p:txBody>
          <a:bodyPr>
            <a:normAutofit/>
          </a:bodyPr>
          <a:lstStyle/>
          <a:p>
            <a:r>
              <a:rPr lang="en-US" dirty="0"/>
              <a:t>The design and architecture of a virtual machine manager, together with the underlying hardware design of the host machine, determine the full realization of hardware virtualization, where a guest operating system can be transparently executed on top of a VMM as though it were run on the underlying hardware.</a:t>
            </a:r>
          </a:p>
          <a:p>
            <a:r>
              <a:rPr lang="en-US" dirty="0"/>
              <a:t>The </a:t>
            </a:r>
            <a:r>
              <a:rPr lang="en-US" b="1" dirty="0"/>
              <a:t>criteria that need to be met by a virtual machine manager</a:t>
            </a:r>
            <a:r>
              <a:rPr lang="en-US" dirty="0"/>
              <a:t> to efficiently support virtualization were established by </a:t>
            </a:r>
            <a:r>
              <a:rPr lang="en-US" b="1" dirty="0"/>
              <a:t>Goldberg and </a:t>
            </a:r>
            <a:r>
              <a:rPr lang="en-US" b="1" dirty="0" err="1"/>
              <a:t>Popek</a:t>
            </a:r>
            <a:r>
              <a:rPr lang="en-US" b="1" dirty="0"/>
              <a:t> in 1974</a:t>
            </a:r>
            <a:r>
              <a:rPr lang="en-US" dirty="0"/>
              <a:t>. Three properties have to be satisfied: </a:t>
            </a:r>
          </a:p>
          <a:p>
            <a:pPr lvl="1"/>
            <a:r>
              <a:rPr lang="en-GB" b="1" i="1" dirty="0"/>
              <a:t>Equivalence.</a:t>
            </a:r>
            <a:r>
              <a:rPr lang="en-GB" dirty="0"/>
              <a:t> A guest running under the control of a virtual machine manager should exhibit the same </a:t>
            </a:r>
            <a:r>
              <a:rPr lang="en-GB" dirty="0" err="1"/>
              <a:t>behavior</a:t>
            </a:r>
            <a:r>
              <a:rPr lang="en-GB" dirty="0"/>
              <a:t> as when it is executed directly on the physical host. </a:t>
            </a:r>
          </a:p>
          <a:p>
            <a:pPr lvl="1"/>
            <a:r>
              <a:rPr lang="en-GB" b="1" i="1" dirty="0"/>
              <a:t>Resource control.  </a:t>
            </a:r>
            <a:r>
              <a:rPr lang="en-GB" dirty="0"/>
              <a:t>The virtual machine manager should be in complete control of virtualized resources. </a:t>
            </a:r>
          </a:p>
          <a:p>
            <a:pPr lvl="1"/>
            <a:r>
              <a:rPr lang="en-GB" b="1" i="1" dirty="0"/>
              <a:t>Efficiency</a:t>
            </a:r>
            <a:r>
              <a:rPr lang="en-GB" b="1" dirty="0"/>
              <a:t>.</a:t>
            </a:r>
            <a:r>
              <a:rPr lang="en-GB" dirty="0"/>
              <a:t> A  statistically dominant fraction of the machine instructions should be executed  without intervention from the virtual machine manager.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9" name="Title 1"/>
          <p:cNvSpPr>
            <a:spLocks noGrp="1"/>
          </p:cNvSpPr>
          <p:nvPr>
            <p:ph type="title"/>
          </p:nvPr>
        </p:nvSpPr>
        <p:spPr>
          <a:xfrm>
            <a:off x="457200" y="76200"/>
            <a:ext cx="8229600" cy="1143000"/>
          </a:xfrm>
        </p:spPr>
        <p:txBody>
          <a:bodyPr/>
          <a:lstStyle/>
          <a:p>
            <a:r>
              <a:rPr lang="en-US" dirty="0"/>
              <a:t>Hypervisor (VMM) Architecture</a:t>
            </a:r>
            <a:endParaRPr lang="en-GB" dirty="0"/>
          </a:p>
        </p:txBody>
      </p:sp>
      <p:sp>
        <p:nvSpPr>
          <p:cNvPr id="1048700" name="Content Placeholder 2"/>
          <p:cNvSpPr>
            <a:spLocks noGrp="1"/>
          </p:cNvSpPr>
          <p:nvPr>
            <p:ph idx="1"/>
          </p:nvPr>
        </p:nvSpPr>
        <p:spPr>
          <a:xfrm>
            <a:off x="457200" y="1143000"/>
            <a:ext cx="8229600" cy="2438400"/>
          </a:xfrm>
        </p:spPr>
        <p:txBody>
          <a:bodyPr>
            <a:normAutofit/>
          </a:bodyPr>
          <a:lstStyle/>
          <a:p>
            <a:pPr algn="just"/>
            <a:r>
              <a:rPr lang="en-US" dirty="0"/>
              <a:t>The major factor that determines whether these properties are satisfied is represented by the layout of the ISA of the host running a virtual machine manager. </a:t>
            </a:r>
          </a:p>
          <a:p>
            <a:pPr algn="just"/>
            <a:r>
              <a:rPr lang="en-US" dirty="0" err="1"/>
              <a:t>Popek</a:t>
            </a:r>
            <a:r>
              <a:rPr lang="en-US" dirty="0"/>
              <a:t> and Goldberg provided a classification of the instruction set (Fig. 3.9) and proposed three theorems that define the properties that hardware instructions need to satisfy in order to efficiently support virtualization. </a:t>
            </a:r>
          </a:p>
        </p:txBody>
      </p:sp>
      <p:pic>
        <p:nvPicPr>
          <p:cNvPr id="2097160" name="Picture 2"/>
          <p:cNvPicPr>
            <a:picLocks noChangeAspect="1" noChangeArrowheads="1"/>
          </p:cNvPicPr>
          <p:nvPr/>
        </p:nvPicPr>
        <p:blipFill>
          <a:blip r:embed="rId3"/>
          <a:srcRect/>
          <a:stretch>
            <a:fillRect/>
          </a:stretch>
        </p:blipFill>
        <p:spPr bwMode="auto">
          <a:xfrm>
            <a:off x="457201" y="4419600"/>
            <a:ext cx="8458200" cy="17240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4" name="Title 1"/>
          <p:cNvSpPr>
            <a:spLocks noGrp="1"/>
          </p:cNvSpPr>
          <p:nvPr>
            <p:ph type="title"/>
          </p:nvPr>
        </p:nvSpPr>
        <p:spPr/>
        <p:txBody>
          <a:bodyPr/>
          <a:lstStyle/>
          <a:p>
            <a:r>
              <a:rPr lang="en-US" dirty="0"/>
              <a:t>Hypervisor (VMM) Architecture</a:t>
            </a:r>
            <a:endParaRPr lang="en-GB" dirty="0"/>
          </a:p>
        </p:txBody>
      </p:sp>
      <p:sp>
        <p:nvSpPr>
          <p:cNvPr id="1048705" name="Content Placeholder 2"/>
          <p:cNvSpPr>
            <a:spLocks noGrp="1"/>
          </p:cNvSpPr>
          <p:nvPr>
            <p:ph idx="1"/>
          </p:nvPr>
        </p:nvSpPr>
        <p:spPr/>
        <p:txBody>
          <a:bodyPr/>
          <a:lstStyle/>
          <a:p>
            <a:endParaRPr lang="en-GB"/>
          </a:p>
        </p:txBody>
      </p:sp>
      <p:pic>
        <p:nvPicPr>
          <p:cNvPr id="2097161" name="Picture 2"/>
          <p:cNvPicPr>
            <a:picLocks noChangeAspect="1" noChangeArrowheads="1"/>
          </p:cNvPicPr>
          <p:nvPr/>
        </p:nvPicPr>
        <p:blipFill>
          <a:blip r:embed="rId2"/>
          <a:srcRect/>
          <a:stretch>
            <a:fillRect/>
          </a:stretch>
        </p:blipFill>
        <p:spPr bwMode="auto">
          <a:xfrm>
            <a:off x="449263" y="1752600"/>
            <a:ext cx="8296275" cy="4457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6" name="Title 1"/>
          <p:cNvSpPr>
            <a:spLocks noGrp="1"/>
          </p:cNvSpPr>
          <p:nvPr>
            <p:ph type="title"/>
          </p:nvPr>
        </p:nvSpPr>
        <p:spPr/>
        <p:txBody>
          <a:bodyPr/>
          <a:lstStyle/>
          <a:p>
            <a:r>
              <a:rPr lang="en-GB" dirty="0"/>
              <a:t>Hardware virtualization techniques </a:t>
            </a:r>
          </a:p>
        </p:txBody>
      </p:sp>
      <p:sp>
        <p:nvSpPr>
          <p:cNvPr id="1048707" name="Content Placeholder 2"/>
          <p:cNvSpPr>
            <a:spLocks noGrp="1"/>
          </p:cNvSpPr>
          <p:nvPr>
            <p:ph idx="1"/>
          </p:nvPr>
        </p:nvSpPr>
        <p:spPr>
          <a:xfrm>
            <a:off x="304800" y="1600200"/>
            <a:ext cx="8686800" cy="4953000"/>
          </a:xfrm>
        </p:spPr>
        <p:txBody>
          <a:bodyPr>
            <a:normAutofit/>
          </a:bodyPr>
          <a:lstStyle/>
          <a:p>
            <a:r>
              <a:rPr lang="en-GB" b="1" i="1" dirty="0"/>
              <a:t>Hardware-assisted virtualization</a:t>
            </a:r>
            <a:r>
              <a:rPr lang="en-GB" dirty="0"/>
              <a:t>. This term refers to a scenario in which the hardware provides  architectural support for building a virtual machine manager able to run a guest operating system in complete isolation.</a:t>
            </a:r>
          </a:p>
          <a:p>
            <a:r>
              <a:rPr lang="en-GB" b="1" i="1" dirty="0"/>
              <a:t>Full virtualization</a:t>
            </a:r>
            <a:r>
              <a:rPr lang="en-GB" dirty="0"/>
              <a:t>. Full virtualization refers to the ability to run a program, most likely an operating system, directly on top of a virtual machine and without any modification, as though it were run on the raw hardware.</a:t>
            </a:r>
          </a:p>
          <a:p>
            <a:r>
              <a:rPr lang="en-GB" b="1" i="1" dirty="0"/>
              <a:t>Paravirtualization</a:t>
            </a:r>
            <a:r>
              <a:rPr lang="en-GB" dirty="0"/>
              <a:t>. This is a not transparent virtualization solution that allows implementing  thin virtual machine managers. </a:t>
            </a:r>
            <a:r>
              <a:rPr lang="en-US" dirty="0" err="1"/>
              <a:t>Paravirtualization</a:t>
            </a:r>
            <a:r>
              <a:rPr lang="en-US" dirty="0"/>
              <a:t> techniques expose a software interface to the virtual machine that is slightly modified from the host and, as a consequence, guests need to be modified. </a:t>
            </a:r>
          </a:p>
          <a:p>
            <a:r>
              <a:rPr lang="en-US" b="1" i="1" dirty="0"/>
              <a:t>Partial virtualization.</a:t>
            </a:r>
            <a:r>
              <a:rPr lang="en-US" dirty="0"/>
              <a:t> provides a partial emulation of the underlying hard-ware, thus not allowing the complete execution of the guest operating system in complete isolation. </a:t>
            </a:r>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1" name="Title 1"/>
          <p:cNvSpPr>
            <a:spLocks noGrp="1"/>
          </p:cNvSpPr>
          <p:nvPr>
            <p:ph type="title"/>
          </p:nvPr>
        </p:nvSpPr>
        <p:spPr/>
        <p:txBody>
          <a:bodyPr>
            <a:normAutofit/>
          </a:bodyPr>
          <a:lstStyle/>
          <a:p>
            <a:r>
              <a:rPr lang="en-GB" dirty="0"/>
              <a:t>Programming language-level virtualization </a:t>
            </a:r>
          </a:p>
        </p:txBody>
      </p:sp>
      <p:sp>
        <p:nvSpPr>
          <p:cNvPr id="1048712" name="Content Placeholder 2"/>
          <p:cNvSpPr>
            <a:spLocks noGrp="1"/>
          </p:cNvSpPr>
          <p:nvPr>
            <p:ph idx="1"/>
          </p:nvPr>
        </p:nvSpPr>
        <p:spPr>
          <a:xfrm>
            <a:off x="304800" y="1676400"/>
            <a:ext cx="8534400" cy="4953000"/>
          </a:xfrm>
        </p:spPr>
        <p:txBody>
          <a:bodyPr>
            <a:normAutofit/>
          </a:bodyPr>
          <a:lstStyle/>
          <a:p>
            <a:r>
              <a:rPr lang="en-US" dirty="0"/>
              <a:t>Programming language-level virtualization is mostly used to achieve ease of deployment of applications, managed execution, and portability across different platforms and operating systems. </a:t>
            </a:r>
          </a:p>
          <a:p>
            <a:r>
              <a:rPr lang="en-US" dirty="0"/>
              <a:t>It consists of a virtual machine executing the byte code of a program, which is the result of the compilation process.</a:t>
            </a:r>
          </a:p>
          <a:p>
            <a:r>
              <a:rPr lang="en-US" dirty="0"/>
              <a:t>Originally created as a platform for developing Internet applications, Java became one of the technologies of choice for enterprise applications, and a large community of developers formed around it. </a:t>
            </a:r>
          </a:p>
          <a:p>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6" name="Title 1"/>
          <p:cNvSpPr>
            <a:spLocks noGrp="1"/>
          </p:cNvSpPr>
          <p:nvPr>
            <p:ph type="title"/>
          </p:nvPr>
        </p:nvSpPr>
        <p:spPr/>
        <p:txBody>
          <a:bodyPr>
            <a:normAutofit/>
          </a:bodyPr>
          <a:lstStyle/>
          <a:p>
            <a:r>
              <a:rPr lang="en-GB" dirty="0"/>
              <a:t>Programming language-level virtualization </a:t>
            </a:r>
          </a:p>
        </p:txBody>
      </p:sp>
      <p:sp>
        <p:nvSpPr>
          <p:cNvPr id="1048717" name="Content Placeholder 2"/>
          <p:cNvSpPr>
            <a:spLocks noGrp="1"/>
          </p:cNvSpPr>
          <p:nvPr>
            <p:ph idx="1"/>
          </p:nvPr>
        </p:nvSpPr>
        <p:spPr/>
        <p:txBody>
          <a:bodyPr>
            <a:normAutofit/>
          </a:bodyPr>
          <a:lstStyle/>
          <a:p>
            <a:r>
              <a:rPr lang="en-US" dirty="0"/>
              <a:t>The Java virtual machine was originally designed for the execution of programs written in the Java language, but other languages such as Python, Pascal, Groovy, and Ruby were made available.</a:t>
            </a:r>
          </a:p>
          <a:p>
            <a:r>
              <a:rPr lang="en-US" dirty="0"/>
              <a:t>Currently, the Java platform and .NET Framework represent the most popular technologies for enterprise application development.</a:t>
            </a:r>
          </a:p>
          <a:p>
            <a:r>
              <a:rPr lang="en-GB" dirty="0"/>
              <a:t>The main advantage of programming level virtual machines, also called </a:t>
            </a:r>
            <a:r>
              <a:rPr lang="en-GB" b="1" dirty="0"/>
              <a:t>process virtual machines</a:t>
            </a:r>
            <a:r>
              <a:rPr lang="en-GB" dirty="0"/>
              <a:t>, is the ability to provide a uniform execution environment across different platforms.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8" name="Title 1"/>
          <p:cNvSpPr>
            <a:spLocks noGrp="1"/>
          </p:cNvSpPr>
          <p:nvPr>
            <p:ph type="title"/>
          </p:nvPr>
        </p:nvSpPr>
        <p:spPr/>
        <p:txBody>
          <a:bodyPr/>
          <a:lstStyle/>
          <a:p>
            <a:r>
              <a:rPr lang="en-US" dirty="0"/>
              <a:t>Application-level virtualization</a:t>
            </a:r>
            <a:endParaRPr lang="en-GB" dirty="0"/>
          </a:p>
        </p:txBody>
      </p:sp>
      <p:sp>
        <p:nvSpPr>
          <p:cNvPr id="1048719" name="Content Placeholder 2"/>
          <p:cNvSpPr>
            <a:spLocks noGrp="1"/>
          </p:cNvSpPr>
          <p:nvPr>
            <p:ph idx="1"/>
          </p:nvPr>
        </p:nvSpPr>
        <p:spPr/>
        <p:txBody>
          <a:bodyPr/>
          <a:lstStyle/>
          <a:p>
            <a:r>
              <a:rPr lang="en-US" dirty="0"/>
              <a:t>Application-level virtualization is a technique allowing applications to be run in runtime environments that do not natively support all the features required by such applications. In this scenario, applications are not installed in the expected runtime environment but are run as though they were. </a:t>
            </a:r>
            <a:endParaRPr lang="en-GB"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p:txBody>
          <a:bodyPr/>
          <a:lstStyle/>
          <a:p>
            <a:r>
              <a:rPr lang="en-GB" b="1" dirty="0"/>
              <a:t>2. Storage virtualization </a:t>
            </a:r>
          </a:p>
        </p:txBody>
      </p:sp>
      <p:sp>
        <p:nvSpPr>
          <p:cNvPr id="1048601" name="Content Placeholder 2"/>
          <p:cNvSpPr>
            <a:spLocks noGrp="1"/>
          </p:cNvSpPr>
          <p:nvPr>
            <p:ph idx="1"/>
          </p:nvPr>
        </p:nvSpPr>
        <p:spPr/>
        <p:txBody>
          <a:bodyPr>
            <a:normAutofit/>
          </a:bodyPr>
          <a:lstStyle/>
          <a:p>
            <a:r>
              <a:rPr lang="en-GB" dirty="0"/>
              <a:t>Storage virtualization allows us to harness a wide range of storage facilities and represent them under a single logical file system. </a:t>
            </a:r>
          </a:p>
          <a:p>
            <a:r>
              <a:rPr lang="en-GB" dirty="0"/>
              <a:t>There are different techniques for storage virtualization, one of the most popular being network-based virtualization by means of storage area networks (SANs). </a:t>
            </a:r>
          </a:p>
          <a:p>
            <a:r>
              <a:rPr lang="en-GB" dirty="0"/>
              <a:t>SANs  use a network-accessible device through a large bandwidth connection to provide storage  facilities.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p:txBody>
          <a:bodyPr/>
          <a:lstStyle/>
          <a:p>
            <a:r>
              <a:rPr lang="en-GB" b="1" dirty="0"/>
              <a:t>3. Network Virtualization</a:t>
            </a:r>
          </a:p>
        </p:txBody>
      </p:sp>
      <p:sp>
        <p:nvSpPr>
          <p:cNvPr id="1048596" name="Content Placeholder 2"/>
          <p:cNvSpPr>
            <a:spLocks noGrp="1"/>
          </p:cNvSpPr>
          <p:nvPr>
            <p:ph idx="1"/>
          </p:nvPr>
        </p:nvSpPr>
        <p:spPr/>
        <p:txBody>
          <a:bodyPr>
            <a:normAutofit fontScale="81250" lnSpcReduction="20000"/>
          </a:bodyPr>
          <a:lstStyle/>
          <a:p>
            <a:r>
              <a:rPr lang="en-US" dirty="0"/>
              <a:t>It is a process of logically </a:t>
            </a:r>
            <a:r>
              <a:rPr lang="en-GB" b="1" dirty="0"/>
              <a:t>segmenting </a:t>
            </a:r>
            <a:r>
              <a:rPr lang="en-GB" dirty="0"/>
              <a:t>or </a:t>
            </a:r>
            <a:r>
              <a:rPr lang="en-GB" b="1" dirty="0"/>
              <a:t>grouping </a:t>
            </a:r>
            <a:r>
              <a:rPr lang="en-US" dirty="0"/>
              <a:t>physical network(s) and making them operate as single or multiple independent network(s) called </a:t>
            </a:r>
            <a:r>
              <a:rPr lang="en-GB" dirty="0"/>
              <a:t>“Virtual Network(s)”.</a:t>
            </a:r>
          </a:p>
          <a:p>
            <a:r>
              <a:rPr lang="en-US" dirty="0"/>
              <a:t>Enables virtual networks to share network resources.</a:t>
            </a:r>
          </a:p>
          <a:p>
            <a:r>
              <a:rPr lang="en-US" dirty="0"/>
              <a:t>Allows communication between nodes in a virtual network without routing of frames.</a:t>
            </a:r>
          </a:p>
          <a:p>
            <a:r>
              <a:rPr lang="en-US" dirty="0"/>
              <a:t>Enforces routing for communication between virtual </a:t>
            </a:r>
            <a:r>
              <a:rPr lang="en-GB" dirty="0"/>
              <a:t>networks.</a:t>
            </a:r>
          </a:p>
          <a:p>
            <a:r>
              <a:rPr lang="en-US" dirty="0"/>
              <a:t>Restricts management traffic, including ‘Network Broadcast’, from propagating to other virtual </a:t>
            </a:r>
            <a:r>
              <a:rPr lang="en-GB" dirty="0"/>
              <a:t>network.</a:t>
            </a:r>
          </a:p>
          <a:p>
            <a:endParaRPr lang="en-GB" dirty="0"/>
          </a:p>
        </p:txBody>
      </p:sp>
      <p:sp>
        <p:nvSpPr>
          <p:cNvPr id="1048597" name="Slide Number Placeholder 3"/>
          <p:cNvSpPr>
            <a:spLocks noGrp="1"/>
          </p:cNvSpPr>
          <p:nvPr>
            <p:ph type="sldNum" sz="quarter" idx="12"/>
          </p:nvPr>
        </p:nvSpPr>
        <p:spPr/>
        <p:txBody>
          <a:bodyPr/>
          <a:lstStyle/>
          <a:p>
            <a:fld id="{F4CC7849-820D-4056-8CCF-6E99C5125A46}" type="slidenum">
              <a:rPr lang="en-GB" smtClean="0"/>
              <a:t>29</a:t>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p:txBody>
          <a:bodyPr/>
          <a:lstStyle/>
          <a:p>
            <a:r>
              <a:rPr lang="en-US" dirty="0"/>
              <a:t>Introduction</a:t>
            </a:r>
            <a:endParaRPr lang="en-GB" dirty="0"/>
          </a:p>
        </p:txBody>
      </p:sp>
      <p:sp>
        <p:nvSpPr>
          <p:cNvPr id="1048612" name="Content Placeholder 2"/>
          <p:cNvSpPr>
            <a:spLocks noGrp="1"/>
          </p:cNvSpPr>
          <p:nvPr>
            <p:ph idx="1"/>
          </p:nvPr>
        </p:nvSpPr>
        <p:spPr>
          <a:xfrm>
            <a:off x="228600" y="1600200"/>
            <a:ext cx="8763000" cy="4267200"/>
          </a:xfrm>
        </p:spPr>
        <p:txBody>
          <a:bodyPr>
            <a:normAutofit fontScale="62500" lnSpcReduction="20000"/>
          </a:bodyPr>
          <a:lstStyle/>
          <a:p>
            <a:r>
              <a:rPr lang="en-US" dirty="0"/>
              <a:t>Virtualization is a broad concept that refers to the creation of a virtual version of something, whether hardware, a software environment, storage, or a network.</a:t>
            </a:r>
          </a:p>
          <a:p>
            <a:r>
              <a:rPr lang="en-US" dirty="0"/>
              <a:t>Virtualization is a large umbrella of technologies and concepts that are meant to provide an abstract environment—whether virtual hardware or an operating system—to run applications.</a:t>
            </a:r>
          </a:p>
          <a:p>
            <a:r>
              <a:rPr lang="en-GB" dirty="0"/>
              <a:t>The term virtualization is often synonymous with hardware virtualization, which plays a fundamental role in efficiently delivering Infrastructure-as-a-Service (IaaS) solutions for cloud computing.</a:t>
            </a:r>
          </a:p>
          <a:p>
            <a:r>
              <a:rPr lang="en-US" dirty="0"/>
              <a:t>In fact, virtualization technologies have a long trail in the history of computer science and have been available in many flavors by providing virtual environments at the operating system level, the programming language level, and the application level. </a:t>
            </a:r>
          </a:p>
          <a:p>
            <a:r>
              <a:rPr lang="en-US" dirty="0"/>
              <a:t>Moreover, virtualization technologies provide a virtual environment for not only executing applications but also for storage, memory, and networking. </a:t>
            </a:r>
            <a:endParaRPr lang="en-GB" dirty="0"/>
          </a:p>
          <a:p>
            <a:endParaRPr lang="en-GB"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1"/>
          <p:cNvSpPr>
            <a:spLocks noGrp="1"/>
          </p:cNvSpPr>
          <p:nvPr>
            <p:ph type="title"/>
          </p:nvPr>
        </p:nvSpPr>
        <p:spPr/>
        <p:txBody>
          <a:bodyPr/>
          <a:lstStyle/>
          <a:p>
            <a:r>
              <a:rPr lang="en-GB" b="1" dirty="0"/>
              <a:t>3. Network virtualization</a:t>
            </a:r>
          </a:p>
        </p:txBody>
      </p:sp>
      <p:sp>
        <p:nvSpPr>
          <p:cNvPr id="1048592" name="Content Placeholder 2"/>
          <p:cNvSpPr>
            <a:spLocks noGrp="1"/>
          </p:cNvSpPr>
          <p:nvPr>
            <p:ph idx="1"/>
          </p:nvPr>
        </p:nvSpPr>
        <p:spPr/>
        <p:txBody>
          <a:bodyPr>
            <a:normAutofit fontScale="81250" lnSpcReduction="20000"/>
          </a:bodyPr>
          <a:lstStyle/>
          <a:p>
            <a:r>
              <a:rPr lang="en-GB" dirty="0"/>
              <a:t>Network virtualization </a:t>
            </a:r>
            <a:r>
              <a:rPr lang="en-US" dirty="0"/>
              <a:t>combines hardware appliances and specific software for the creation and management of a virtual network.</a:t>
            </a:r>
          </a:p>
          <a:p>
            <a:r>
              <a:rPr lang="en-US" dirty="0"/>
              <a:t>Network virtualization can aggregate different physical networks into a single logical network (</a:t>
            </a:r>
            <a:r>
              <a:rPr lang="en-GB" i="1" dirty="0"/>
              <a:t>external</a:t>
            </a:r>
            <a:r>
              <a:rPr lang="en-GB" dirty="0"/>
              <a:t> network virtualization) or provide network-like functionality to an operating system partition (</a:t>
            </a:r>
            <a:r>
              <a:rPr lang="en-GB" i="1" dirty="0"/>
              <a:t>internal</a:t>
            </a:r>
            <a:r>
              <a:rPr lang="en-GB" dirty="0"/>
              <a:t> network virtualization).</a:t>
            </a:r>
          </a:p>
          <a:p>
            <a:r>
              <a:rPr lang="en-GB" dirty="0"/>
              <a:t>The result of external network virtualization is generally a virtual LAN(VLAN)</a:t>
            </a:r>
          </a:p>
          <a:p>
            <a:r>
              <a:rPr lang="en-US" dirty="0"/>
              <a:t>A VLAN is an aggregation of hosts that communicate with each other as though they were located under the same broadcasting domain</a:t>
            </a:r>
            <a:endParaRPr lang="en-GB"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title"/>
          </p:nvPr>
        </p:nvSpPr>
        <p:spPr/>
        <p:txBody>
          <a:bodyPr>
            <a:normAutofit fontScale="93182"/>
          </a:bodyPr>
          <a:lstStyle/>
          <a:p>
            <a:r>
              <a:rPr lang="en-GB" b="1" dirty="0"/>
              <a:t>Virtualization and cloud computing </a:t>
            </a:r>
          </a:p>
        </p:txBody>
      </p:sp>
      <p:sp>
        <p:nvSpPr>
          <p:cNvPr id="1048590" name="Content Placeholder 2"/>
          <p:cNvSpPr>
            <a:spLocks noGrp="1"/>
          </p:cNvSpPr>
          <p:nvPr>
            <p:ph idx="1"/>
          </p:nvPr>
        </p:nvSpPr>
        <p:spPr/>
        <p:txBody>
          <a:bodyPr>
            <a:normAutofit fontScale="93750" lnSpcReduction="20000"/>
          </a:bodyPr>
          <a:lstStyle/>
          <a:p>
            <a:r>
              <a:rPr lang="en-US" dirty="0"/>
              <a:t>Virtualization plays an important role in cloud computing since it allows for the appropriate degree of customization, security, isolation, and manageability that are fundamental for delivering IT services on demand.</a:t>
            </a:r>
          </a:p>
          <a:p>
            <a:r>
              <a:rPr lang="en-US" dirty="0"/>
              <a:t>Virtualization technologies are primarily used to offer configurable computing environments and storage. </a:t>
            </a:r>
          </a:p>
          <a:p>
            <a:r>
              <a:rPr lang="en-US" dirty="0"/>
              <a:t>Network virtualization is less popular and, in most cases, is a complementary feature, which is naturally needed in build virtual computing systems. </a:t>
            </a:r>
          </a:p>
          <a:p>
            <a:endParaRPr lang="en-GB"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p:txBody>
          <a:bodyPr>
            <a:normAutofit fontScale="93182"/>
          </a:bodyPr>
          <a:lstStyle/>
          <a:p>
            <a:r>
              <a:rPr lang="en-GB" b="1" dirty="0"/>
              <a:t>Virtualization and cloud computing </a:t>
            </a:r>
            <a:endParaRPr lang="en-GB" dirty="0"/>
          </a:p>
        </p:txBody>
      </p:sp>
      <p:sp>
        <p:nvSpPr>
          <p:cNvPr id="1048594" name="Content Placeholder 2"/>
          <p:cNvSpPr>
            <a:spLocks noGrp="1"/>
          </p:cNvSpPr>
          <p:nvPr>
            <p:ph idx="1"/>
          </p:nvPr>
        </p:nvSpPr>
        <p:spPr/>
        <p:txBody>
          <a:bodyPr>
            <a:normAutofit fontScale="93750" lnSpcReduction="20000"/>
          </a:bodyPr>
          <a:lstStyle/>
          <a:p>
            <a:r>
              <a:rPr lang="en-US" dirty="0"/>
              <a:t>Particularly important is the role of virtual computing environment and execution virtualization techniques. </a:t>
            </a:r>
          </a:p>
          <a:p>
            <a:r>
              <a:rPr lang="en-US" dirty="0"/>
              <a:t>Among these, hardware and programming language virtualization are the techniques adopted in cloud computing systems.</a:t>
            </a:r>
          </a:p>
          <a:p>
            <a:r>
              <a:rPr lang="en-US" dirty="0"/>
              <a:t>Hardware virtualization is an enabling factor for solutions in the Infrastructure-as-a-Service (IaaS) market segment, while programming language virtualization is a technology leveraged in Platform-as-a-Service (PaaS) offerings.</a:t>
            </a:r>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p:txBody>
          <a:bodyPr>
            <a:normAutofit/>
          </a:bodyPr>
          <a:lstStyle/>
          <a:p>
            <a:r>
              <a:rPr lang="en-GB" b="1" dirty="0"/>
              <a:t>Virtualization and cloud computing </a:t>
            </a:r>
            <a:endParaRPr lang="en-GB" dirty="0"/>
          </a:p>
        </p:txBody>
      </p:sp>
      <p:sp>
        <p:nvSpPr>
          <p:cNvPr id="1048599" name="Content Placeholder 2"/>
          <p:cNvSpPr>
            <a:spLocks noGrp="1"/>
          </p:cNvSpPr>
          <p:nvPr>
            <p:ph idx="1"/>
          </p:nvPr>
        </p:nvSpPr>
        <p:spPr>
          <a:xfrm>
            <a:off x="304800" y="1600200"/>
            <a:ext cx="8763000" cy="4953000"/>
          </a:xfrm>
        </p:spPr>
        <p:txBody>
          <a:bodyPr>
            <a:normAutofit/>
          </a:bodyPr>
          <a:lstStyle/>
          <a:p>
            <a:r>
              <a:rPr lang="en-US" dirty="0"/>
              <a:t>Besides being an enabler for computation on demand, virtualization also gives the opportunity to design more efficient computing systems by means of consolidation, which is performed transparently to cloud computing service users.</a:t>
            </a:r>
          </a:p>
          <a:p>
            <a:r>
              <a:rPr lang="en-US" dirty="0"/>
              <a:t>Since virtualization allows us to create isolated and controllable environments, it is possible to serve these environments with the same resource without them interfering with each other.</a:t>
            </a:r>
            <a:endParaRPr lang="en-GB" dirty="0"/>
          </a:p>
          <a:p>
            <a:r>
              <a:rPr lang="en-US" dirty="0"/>
              <a:t>This opportunity is particularly attractive when resources are underutilized, because it allows reducing the number of active resources by aggregating virtual machines over a smaller number of resources that become fully utilized.</a:t>
            </a:r>
          </a:p>
          <a:p>
            <a:r>
              <a:rPr lang="en-GB" dirty="0"/>
              <a:t>This practice is also known as </a:t>
            </a:r>
            <a:r>
              <a:rPr lang="en-GB" b="1" dirty="0"/>
              <a:t>server</a:t>
            </a:r>
            <a:r>
              <a:rPr lang="en-GB" dirty="0"/>
              <a:t> </a:t>
            </a:r>
            <a:r>
              <a:rPr lang="en-GB" b="1" dirty="0"/>
              <a:t>consolidation</a:t>
            </a:r>
            <a:r>
              <a:rPr lang="en-GB" dirty="0"/>
              <a:t>, while the movement of virtual machine instances is called </a:t>
            </a:r>
            <a:r>
              <a:rPr lang="en-GB" b="1" dirty="0"/>
              <a:t>virtual machine migration </a:t>
            </a:r>
            <a:r>
              <a:rPr lang="en-GB" dirty="0"/>
              <a:t>( Figure 3.10). </a:t>
            </a:r>
            <a:endParaRPr lang="en-GB"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3" name="Title 1"/>
          <p:cNvSpPr>
            <a:spLocks noGrp="1"/>
          </p:cNvSpPr>
          <p:nvPr>
            <p:ph type="title"/>
          </p:nvPr>
        </p:nvSpPr>
        <p:spPr/>
        <p:txBody>
          <a:bodyPr>
            <a:normAutofit/>
          </a:bodyPr>
          <a:lstStyle/>
          <a:p>
            <a:r>
              <a:rPr lang="en-GB" b="1" dirty="0"/>
              <a:t>Virtualization and cloud computing </a:t>
            </a:r>
            <a:endParaRPr lang="en-GB" dirty="0"/>
          </a:p>
        </p:txBody>
      </p:sp>
      <p:pic>
        <p:nvPicPr>
          <p:cNvPr id="2097162" name="Picture 2"/>
          <p:cNvPicPr>
            <a:picLocks noChangeAspect="1" noChangeArrowheads="1"/>
          </p:cNvPicPr>
          <p:nvPr/>
        </p:nvPicPr>
        <p:blipFill>
          <a:blip r:embed="rId2"/>
          <a:srcRect/>
          <a:stretch>
            <a:fillRect/>
          </a:stretch>
        </p:blipFill>
        <p:spPr bwMode="auto">
          <a:xfrm>
            <a:off x="2581275" y="1724982"/>
            <a:ext cx="6867525" cy="5125761"/>
          </a:xfrm>
          <a:prstGeom prst="rect">
            <a:avLst/>
          </a:prstGeom>
          <a:noFill/>
          <a:ln>
            <a:noFill/>
          </a:ln>
        </p:spPr>
      </p:pic>
      <p:sp>
        <p:nvSpPr>
          <p:cNvPr id="1048724" name="Content Placeholder 2"/>
          <p:cNvSpPr>
            <a:spLocks noGrp="1"/>
          </p:cNvSpPr>
          <p:nvPr>
            <p:ph idx="1"/>
          </p:nvPr>
        </p:nvSpPr>
        <p:spPr>
          <a:xfrm>
            <a:off x="152400" y="1600200"/>
            <a:ext cx="3200400" cy="4525963"/>
          </a:xfrm>
        </p:spPr>
        <p:txBody>
          <a:bodyPr>
            <a:normAutofit/>
          </a:bodyPr>
          <a:lstStyle/>
          <a:p>
            <a:r>
              <a:rPr lang="en-US" sz="2400" dirty="0"/>
              <a:t>Live Migration and Server Consolidation</a:t>
            </a:r>
            <a:endParaRPr lang="en-GB"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5" name="Title 1"/>
          <p:cNvSpPr>
            <a:spLocks noGrp="1"/>
          </p:cNvSpPr>
          <p:nvPr>
            <p:ph type="title"/>
          </p:nvPr>
        </p:nvSpPr>
        <p:spPr/>
        <p:txBody>
          <a:bodyPr/>
          <a:lstStyle/>
          <a:p>
            <a:r>
              <a:rPr lang="en-US" b="1" dirty="0"/>
              <a:t>Pros and cons of virtualization </a:t>
            </a:r>
            <a:endParaRPr lang="en-GB" b="1" dirty="0"/>
          </a:p>
        </p:txBody>
      </p:sp>
      <p:sp>
        <p:nvSpPr>
          <p:cNvPr id="1048726" name="Content Placeholder 2"/>
          <p:cNvSpPr>
            <a:spLocks noGrp="1"/>
          </p:cNvSpPr>
          <p:nvPr>
            <p:ph idx="1"/>
          </p:nvPr>
        </p:nvSpPr>
        <p:spPr/>
        <p:txBody>
          <a:bodyPr>
            <a:normAutofit lnSpcReduction="10000"/>
          </a:bodyPr>
          <a:lstStyle/>
          <a:p>
            <a:r>
              <a:rPr lang="en-GB" dirty="0"/>
              <a:t>Advantages of virtualization </a:t>
            </a:r>
          </a:p>
          <a:p>
            <a:pPr lvl="1"/>
            <a:r>
              <a:rPr lang="en-US" dirty="0"/>
              <a:t>Managed execution and isolation are perhaps the most important advantages of virtualization.</a:t>
            </a:r>
          </a:p>
          <a:p>
            <a:pPr lvl="1"/>
            <a:r>
              <a:rPr lang="en-US" dirty="0"/>
              <a:t>Portability is another advantage of virtualization, especially for execution virtualization techniques. </a:t>
            </a:r>
          </a:p>
          <a:p>
            <a:pPr lvl="1"/>
            <a:r>
              <a:rPr lang="en-US" dirty="0"/>
              <a:t>achieve a more efficient use of resources. </a:t>
            </a:r>
          </a:p>
          <a:p>
            <a:pPr lvl="2"/>
            <a:r>
              <a:rPr lang="en-US" dirty="0"/>
              <a:t>Multiple systems can securely coexist and share the resources of the underlying host, without interfering with each other.</a:t>
            </a:r>
          </a:p>
          <a:p>
            <a:pPr lvl="2"/>
            <a:r>
              <a:rPr lang="en-US" dirty="0"/>
              <a:t>This is a prerequisite for server consolidation.</a:t>
            </a:r>
            <a:endParaRPr lang="en-GB"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7" name="Title 1"/>
          <p:cNvSpPr>
            <a:spLocks noGrp="1"/>
          </p:cNvSpPr>
          <p:nvPr>
            <p:ph type="title"/>
          </p:nvPr>
        </p:nvSpPr>
        <p:spPr/>
        <p:txBody>
          <a:bodyPr/>
          <a:lstStyle/>
          <a:p>
            <a:r>
              <a:rPr lang="en-US" b="1" dirty="0"/>
              <a:t>Pros and cons of virtualization </a:t>
            </a:r>
            <a:endParaRPr lang="en-GB" dirty="0"/>
          </a:p>
        </p:txBody>
      </p:sp>
      <p:sp>
        <p:nvSpPr>
          <p:cNvPr id="1048728" name="Content Placeholder 2"/>
          <p:cNvSpPr>
            <a:spLocks noGrp="1"/>
          </p:cNvSpPr>
          <p:nvPr>
            <p:ph idx="1"/>
          </p:nvPr>
        </p:nvSpPr>
        <p:spPr>
          <a:xfrm>
            <a:off x="457200" y="1600200"/>
            <a:ext cx="8534400" cy="5029200"/>
          </a:xfrm>
        </p:spPr>
        <p:txBody>
          <a:bodyPr>
            <a:normAutofit/>
          </a:bodyPr>
          <a:lstStyle/>
          <a:p>
            <a:r>
              <a:rPr lang="en-US" dirty="0"/>
              <a:t>Disadvantages of Virtualization</a:t>
            </a:r>
            <a:endParaRPr lang="en-GB" dirty="0"/>
          </a:p>
          <a:p>
            <a:pPr lvl="1"/>
            <a:r>
              <a:rPr lang="en-GB" dirty="0"/>
              <a:t>Performance degradation </a:t>
            </a:r>
          </a:p>
          <a:p>
            <a:pPr lvl="2"/>
            <a:r>
              <a:rPr lang="en-US" dirty="0"/>
              <a:t>Since virtualization interposes an abstraction layer between the guest and the host, the guest can experience increased latencies. </a:t>
            </a:r>
          </a:p>
          <a:p>
            <a:pPr lvl="1"/>
            <a:r>
              <a:rPr lang="en-US" dirty="0"/>
              <a:t>Inefficiency and degraded user experience </a:t>
            </a:r>
          </a:p>
          <a:p>
            <a:pPr lvl="2"/>
            <a:r>
              <a:rPr lang="en-US" dirty="0"/>
              <a:t>Virtualization can lead to an inefficient use of the host. In particular, some of the specific features of the host cannot be exposed by the abstraction layer and then become inaccessible.</a:t>
            </a:r>
          </a:p>
          <a:p>
            <a:pPr lvl="3"/>
            <a:r>
              <a:rPr lang="en-US" dirty="0"/>
              <a:t>The virtual machine can sometime simply provide a default graphic card that maps only a subset of the features available in the host.</a:t>
            </a:r>
          </a:p>
          <a:p>
            <a:pPr lvl="3"/>
            <a:r>
              <a:rPr lang="en-US" dirty="0"/>
              <a:t>some of the features of the underlying operating systems may become inaccessible unless specific libraries are used.</a:t>
            </a:r>
          </a:p>
          <a:p>
            <a:pPr lvl="1"/>
            <a:r>
              <a:rPr lang="en-US" dirty="0"/>
              <a:t>Security holes and new threats </a:t>
            </a:r>
            <a:endParaRPr lang="en-GB"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9" name="Title 1"/>
          <p:cNvSpPr>
            <a:spLocks noGrp="1"/>
          </p:cNvSpPr>
          <p:nvPr>
            <p:ph type="title"/>
          </p:nvPr>
        </p:nvSpPr>
        <p:spPr>
          <a:xfrm>
            <a:off x="457200" y="2667000"/>
            <a:ext cx="8229600" cy="1143000"/>
          </a:xfrm>
        </p:spPr>
        <p:txBody>
          <a:bodyPr/>
          <a:lstStyle/>
          <a:p>
            <a:r>
              <a:rPr lang="en-US" dirty="0"/>
              <a:t>Thank You! Any Question?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p:txBody>
          <a:bodyPr/>
          <a:lstStyle/>
          <a:p>
            <a:r>
              <a:rPr lang="en-US" dirty="0"/>
              <a:t>Intro. Cont.</a:t>
            </a:r>
            <a:endParaRPr lang="en-GB" dirty="0"/>
          </a:p>
        </p:txBody>
      </p:sp>
      <p:sp>
        <p:nvSpPr>
          <p:cNvPr id="1048617" name="Content Placeholder 2"/>
          <p:cNvSpPr>
            <a:spLocks noGrp="1"/>
          </p:cNvSpPr>
          <p:nvPr>
            <p:ph idx="1"/>
          </p:nvPr>
        </p:nvSpPr>
        <p:spPr>
          <a:xfrm>
            <a:off x="152400" y="1600200"/>
            <a:ext cx="8763000" cy="4525963"/>
          </a:xfrm>
        </p:spPr>
        <p:txBody>
          <a:bodyPr>
            <a:normAutofit/>
          </a:bodyPr>
          <a:lstStyle/>
          <a:p>
            <a:r>
              <a:rPr lang="en-US" dirty="0"/>
              <a:t>Virtualization technologies have gained renewed interested recently due to the confluence of several phenomena: </a:t>
            </a:r>
          </a:p>
          <a:p>
            <a:pPr lvl="1"/>
            <a:r>
              <a:rPr lang="en-US" dirty="0"/>
              <a:t>Increased performance and computing capacity. </a:t>
            </a:r>
          </a:p>
          <a:p>
            <a:pPr lvl="2"/>
            <a:r>
              <a:rPr lang="en-US" dirty="0"/>
              <a:t>PCs have resources enough to host a virtual machine manager and execute a virtual machine.</a:t>
            </a:r>
          </a:p>
          <a:p>
            <a:pPr lvl="2"/>
            <a:r>
              <a:rPr lang="en-US" dirty="0"/>
              <a:t>Supercomputers can provide compute power that can accommodate execution of thousands of virtual machines. </a:t>
            </a:r>
          </a:p>
          <a:p>
            <a:pPr lvl="1"/>
            <a:r>
              <a:rPr lang="en-US" dirty="0"/>
              <a:t>Underutilized hardware and software resources. </a:t>
            </a:r>
          </a:p>
          <a:p>
            <a:pPr lvl="1"/>
            <a:r>
              <a:rPr lang="en-GB" dirty="0"/>
              <a:t>Lack of space. </a:t>
            </a:r>
          </a:p>
          <a:p>
            <a:pPr lvl="1"/>
            <a:r>
              <a:rPr lang="en-GB" dirty="0"/>
              <a:t>Greening initiatives. </a:t>
            </a:r>
          </a:p>
          <a:p>
            <a:pPr lvl="1"/>
            <a:r>
              <a:rPr lang="en-GB" dirty="0"/>
              <a:t>Rise of administrative costs </a:t>
            </a:r>
          </a:p>
          <a:p>
            <a:r>
              <a:rPr lang="en-US" dirty="0"/>
              <a:t>virtualization has now become a fundamental requisite for any data center management infrastructure. </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p:txBody>
          <a:bodyPr>
            <a:normAutofit/>
          </a:bodyPr>
          <a:lstStyle/>
          <a:p>
            <a:r>
              <a:rPr lang="en-US" dirty="0"/>
              <a:t>Characteristics of virtualized environments </a:t>
            </a:r>
            <a:endParaRPr lang="en-GB" dirty="0"/>
          </a:p>
        </p:txBody>
      </p:sp>
      <p:sp>
        <p:nvSpPr>
          <p:cNvPr id="1048622" name="Content Placeholder 2"/>
          <p:cNvSpPr>
            <a:spLocks noGrp="1"/>
          </p:cNvSpPr>
          <p:nvPr>
            <p:ph idx="1"/>
          </p:nvPr>
        </p:nvSpPr>
        <p:spPr>
          <a:xfrm>
            <a:off x="5791200" y="1447800"/>
            <a:ext cx="3200400" cy="5410200"/>
          </a:xfrm>
        </p:spPr>
        <p:txBody>
          <a:bodyPr>
            <a:noAutofit/>
          </a:bodyPr>
          <a:lstStyle/>
          <a:p>
            <a:r>
              <a:rPr lang="en-GB" sz="2000" dirty="0"/>
              <a:t>In a virtualized environment there are three major components: </a:t>
            </a:r>
            <a:r>
              <a:rPr lang="en-GB" sz="2000" b="1" i="1" dirty="0"/>
              <a:t>guest</a:t>
            </a:r>
            <a:r>
              <a:rPr lang="en-GB" sz="2000" dirty="0"/>
              <a:t>, </a:t>
            </a:r>
            <a:r>
              <a:rPr lang="en-GB" sz="2000" b="1" i="1" dirty="0"/>
              <a:t>host</a:t>
            </a:r>
            <a:r>
              <a:rPr lang="en-GB" sz="2000" dirty="0"/>
              <a:t>, and </a:t>
            </a:r>
            <a:r>
              <a:rPr lang="en-GB" sz="2000" b="1" i="1" dirty="0"/>
              <a:t>virtualization</a:t>
            </a:r>
            <a:r>
              <a:rPr lang="en-GB" sz="2000" i="1" dirty="0"/>
              <a:t> </a:t>
            </a:r>
            <a:r>
              <a:rPr lang="en-GB" sz="2000" b="1" i="1" dirty="0"/>
              <a:t>layer</a:t>
            </a:r>
            <a:r>
              <a:rPr lang="en-GB" sz="2000" dirty="0"/>
              <a:t>. </a:t>
            </a:r>
          </a:p>
          <a:p>
            <a:pPr lvl="1"/>
            <a:r>
              <a:rPr lang="en-GB" sz="1600" dirty="0"/>
              <a:t>The </a:t>
            </a:r>
            <a:r>
              <a:rPr lang="en-GB" sz="1600" i="1" dirty="0"/>
              <a:t>guest</a:t>
            </a:r>
            <a:r>
              <a:rPr lang="en-GB" sz="1600" dirty="0"/>
              <a:t> represents the system component that interacts with the virtualization layer rather than with the host, as would normally happen. </a:t>
            </a:r>
          </a:p>
          <a:p>
            <a:pPr lvl="1"/>
            <a:r>
              <a:rPr lang="en-GB" sz="1600" dirty="0"/>
              <a:t>The </a:t>
            </a:r>
            <a:r>
              <a:rPr lang="en-GB" sz="1600" i="1" dirty="0"/>
              <a:t>host</a:t>
            </a:r>
            <a:r>
              <a:rPr lang="en-GB" sz="1600" dirty="0"/>
              <a:t> represents the original environment where the </a:t>
            </a:r>
            <a:r>
              <a:rPr lang="en-GB" sz="1600" i="1" dirty="0"/>
              <a:t>guest</a:t>
            </a:r>
            <a:r>
              <a:rPr lang="en-GB" sz="1600" dirty="0"/>
              <a:t> is supposed to be managed.</a:t>
            </a:r>
          </a:p>
          <a:p>
            <a:pPr lvl="1"/>
            <a:r>
              <a:rPr lang="en-GB" sz="1600" dirty="0"/>
              <a:t> The </a:t>
            </a:r>
            <a:r>
              <a:rPr lang="en-GB" sz="1600" i="1" dirty="0"/>
              <a:t>virtualization layer</a:t>
            </a:r>
            <a:r>
              <a:rPr lang="en-GB" sz="1600" dirty="0"/>
              <a:t> is  responsible for recreating the same or a different environment where the guest will operate.</a:t>
            </a:r>
          </a:p>
        </p:txBody>
      </p:sp>
      <p:pic>
        <p:nvPicPr>
          <p:cNvPr id="2097153" name="Picture 2"/>
          <p:cNvPicPr>
            <a:picLocks noChangeAspect="1" noChangeArrowheads="1"/>
          </p:cNvPicPr>
          <p:nvPr/>
        </p:nvPicPr>
        <p:blipFill>
          <a:blip r:embed="rId3"/>
          <a:srcRect/>
          <a:stretch>
            <a:fillRect/>
          </a:stretch>
        </p:blipFill>
        <p:spPr bwMode="auto">
          <a:xfrm>
            <a:off x="0" y="1447800"/>
            <a:ext cx="6121010" cy="465296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p:txBody>
          <a:bodyPr>
            <a:normAutofit/>
          </a:bodyPr>
          <a:lstStyle/>
          <a:p>
            <a:r>
              <a:rPr lang="en-US" dirty="0"/>
              <a:t>Characteristics of virtualized environments </a:t>
            </a:r>
            <a:endParaRPr lang="en-GB" dirty="0"/>
          </a:p>
        </p:txBody>
      </p:sp>
      <p:sp>
        <p:nvSpPr>
          <p:cNvPr id="1048627" name="Content Placeholder 2"/>
          <p:cNvSpPr>
            <a:spLocks noGrp="1"/>
          </p:cNvSpPr>
          <p:nvPr>
            <p:ph idx="1"/>
          </p:nvPr>
        </p:nvSpPr>
        <p:spPr/>
        <p:txBody>
          <a:bodyPr/>
          <a:lstStyle/>
          <a:p>
            <a:r>
              <a:rPr lang="en-GB" dirty="0"/>
              <a:t>Increased security </a:t>
            </a:r>
          </a:p>
          <a:p>
            <a:r>
              <a:rPr lang="en-GB" dirty="0"/>
              <a:t>Managed execution </a:t>
            </a:r>
          </a:p>
          <a:p>
            <a:r>
              <a:rPr lang="en-GB" dirty="0"/>
              <a:t>Portability </a:t>
            </a:r>
          </a:p>
        </p:txBody>
      </p:sp>
      <p:pic>
        <p:nvPicPr>
          <p:cNvPr id="2097154" name="Picture 2"/>
          <p:cNvPicPr>
            <a:picLocks noChangeAspect="1" noChangeArrowheads="1"/>
          </p:cNvPicPr>
          <p:nvPr/>
        </p:nvPicPr>
        <p:blipFill>
          <a:blip r:embed="rId3"/>
          <a:srcRect/>
          <a:stretch>
            <a:fillRect/>
          </a:stretch>
        </p:blipFill>
        <p:spPr bwMode="auto">
          <a:xfrm>
            <a:off x="609600" y="3352800"/>
            <a:ext cx="7886572" cy="3476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itle 1"/>
          <p:cNvSpPr>
            <a:spLocks noGrp="1"/>
          </p:cNvSpPr>
          <p:nvPr>
            <p:ph type="title"/>
          </p:nvPr>
        </p:nvSpPr>
        <p:spPr/>
        <p:txBody>
          <a:bodyPr>
            <a:normAutofit/>
          </a:bodyPr>
          <a:lstStyle/>
          <a:p>
            <a:r>
              <a:rPr lang="en-GB" dirty="0"/>
              <a:t>Taxonomy of virtualization techniques </a:t>
            </a:r>
          </a:p>
        </p:txBody>
      </p:sp>
      <p:sp>
        <p:nvSpPr>
          <p:cNvPr id="1048632" name="Content Placeholder 2"/>
          <p:cNvSpPr>
            <a:spLocks noGrp="1"/>
          </p:cNvSpPr>
          <p:nvPr>
            <p:ph idx="1"/>
          </p:nvPr>
        </p:nvSpPr>
        <p:spPr/>
        <p:txBody>
          <a:bodyPr>
            <a:normAutofit/>
          </a:bodyPr>
          <a:lstStyle/>
          <a:p>
            <a:r>
              <a:rPr lang="en-US" dirty="0"/>
              <a:t>Virtualization covers a wide range of emulation techniques that are applied to different areas of computing.</a:t>
            </a:r>
          </a:p>
          <a:p>
            <a:pPr lvl="1"/>
            <a:r>
              <a:rPr lang="en-US" dirty="0"/>
              <a:t>A classification of these techniques helps us better understand their characteristics and use </a:t>
            </a:r>
          </a:p>
          <a:p>
            <a:r>
              <a:rPr lang="en-US" dirty="0"/>
              <a:t>Virtualization is mainly used to emulate </a:t>
            </a:r>
            <a:r>
              <a:rPr lang="en-US" i="1" dirty="0"/>
              <a:t>execution environments</a:t>
            </a:r>
            <a:r>
              <a:rPr lang="en-US" dirty="0"/>
              <a:t>, </a:t>
            </a:r>
            <a:r>
              <a:rPr lang="en-US" i="1" dirty="0"/>
              <a:t>storage</a:t>
            </a:r>
            <a:r>
              <a:rPr lang="en-US" dirty="0"/>
              <a:t>, and </a:t>
            </a:r>
            <a:r>
              <a:rPr lang="en-US" i="1" dirty="0"/>
              <a:t>networks</a:t>
            </a:r>
            <a:r>
              <a:rPr lang="en-US" dirty="0"/>
              <a:t>. </a:t>
            </a:r>
          </a:p>
          <a:p>
            <a:pPr lvl="1"/>
            <a:r>
              <a:rPr lang="en-GB" dirty="0"/>
              <a:t>execution virtualization constitutes the oldest, most popular, and most developed area.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Title 1"/>
          <p:cNvSpPr>
            <a:spLocks noGrp="1"/>
          </p:cNvSpPr>
          <p:nvPr>
            <p:ph type="title"/>
          </p:nvPr>
        </p:nvSpPr>
        <p:spPr/>
        <p:txBody>
          <a:bodyPr>
            <a:normAutofit/>
          </a:bodyPr>
          <a:lstStyle/>
          <a:p>
            <a:r>
              <a:rPr lang="en-GB" sz="3600" dirty="0"/>
              <a:t>Taxonomy of virtualization techniques </a:t>
            </a:r>
          </a:p>
        </p:txBody>
      </p:sp>
      <p:sp>
        <p:nvSpPr>
          <p:cNvPr id="1048637" name="Content Placeholder 2"/>
          <p:cNvSpPr>
            <a:spLocks noGrp="1"/>
          </p:cNvSpPr>
          <p:nvPr>
            <p:ph idx="1"/>
          </p:nvPr>
        </p:nvSpPr>
        <p:spPr/>
        <p:txBody>
          <a:bodyPr/>
          <a:lstStyle/>
          <a:p>
            <a:endParaRPr lang="en-GB"/>
          </a:p>
        </p:txBody>
      </p:sp>
      <p:pic>
        <p:nvPicPr>
          <p:cNvPr id="2097155" name="Picture 2"/>
          <p:cNvPicPr>
            <a:picLocks noChangeAspect="1" noChangeArrowheads="1"/>
          </p:cNvPicPr>
          <p:nvPr/>
        </p:nvPicPr>
        <p:blipFill>
          <a:blip r:embed="rId3"/>
          <a:srcRect/>
          <a:stretch>
            <a:fillRect/>
          </a:stretch>
        </p:blipFill>
        <p:spPr bwMode="auto">
          <a:xfrm>
            <a:off x="618671" y="1143000"/>
            <a:ext cx="7848600" cy="5534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1" name="Title 1"/>
          <p:cNvSpPr>
            <a:spLocks noGrp="1"/>
          </p:cNvSpPr>
          <p:nvPr>
            <p:ph type="title"/>
          </p:nvPr>
        </p:nvSpPr>
        <p:spPr/>
        <p:txBody>
          <a:bodyPr>
            <a:normAutofit/>
          </a:bodyPr>
          <a:lstStyle/>
          <a:p>
            <a:r>
              <a:rPr lang="en-GB" b="1" dirty="0"/>
              <a:t>1. Execution virtualization </a:t>
            </a:r>
          </a:p>
        </p:txBody>
      </p:sp>
      <p:sp>
        <p:nvSpPr>
          <p:cNvPr id="1048642" name="Content Placeholder 2"/>
          <p:cNvSpPr>
            <a:spLocks noGrp="1"/>
          </p:cNvSpPr>
          <p:nvPr>
            <p:ph idx="1"/>
          </p:nvPr>
        </p:nvSpPr>
        <p:spPr>
          <a:xfrm>
            <a:off x="152400" y="1600200"/>
            <a:ext cx="8763000" cy="4525963"/>
          </a:xfrm>
        </p:spPr>
        <p:txBody>
          <a:bodyPr>
            <a:normAutofit/>
          </a:bodyPr>
          <a:lstStyle/>
          <a:p>
            <a:r>
              <a:rPr lang="en-GB" dirty="0"/>
              <a:t>Includes all techniques that aims to emulate an execution environment that is  separate from the one hosting the virtualization layer</a:t>
            </a:r>
          </a:p>
          <a:p>
            <a:r>
              <a:rPr lang="en-US" dirty="0"/>
              <a:t>Can be implemented directly on top of the hardware by the operating system, an application, or libraries dynamically or statically linked to an application image. </a:t>
            </a:r>
          </a:p>
          <a:p>
            <a:pPr lvl="1"/>
            <a:r>
              <a:rPr lang="en-GB" dirty="0"/>
              <a:t>Hardware-level Execution virtualization </a:t>
            </a:r>
          </a:p>
          <a:p>
            <a:pPr lvl="1"/>
            <a:r>
              <a:rPr lang="en-GB" dirty="0"/>
              <a:t>Programming language-level Execution virtualization </a:t>
            </a:r>
          </a:p>
          <a:p>
            <a:pPr lvl="1"/>
            <a:r>
              <a:rPr lang="en-GB" dirty="0"/>
              <a:t>Application-level Execution virtualization </a:t>
            </a:r>
            <a:endParaRPr lang="en-GB"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2457</Words>
  <Application>Microsoft Office PowerPoint</Application>
  <PresentationFormat>On-screen Show (4:3)</PresentationFormat>
  <Paragraphs>193</Paragraphs>
  <Slides>37</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Arial</vt:lpstr>
      <vt:lpstr>Calibri</vt:lpstr>
      <vt:lpstr>Office Theme</vt:lpstr>
      <vt:lpstr>Net-Centric Computing (CSC406)  Lecture 4  Virtualization </vt:lpstr>
      <vt:lpstr>TODAY’S LECTURE</vt:lpstr>
      <vt:lpstr>Introduction</vt:lpstr>
      <vt:lpstr>Intro. Cont.</vt:lpstr>
      <vt:lpstr>Characteristics of virtualized environments </vt:lpstr>
      <vt:lpstr>Characteristics of virtualized environments </vt:lpstr>
      <vt:lpstr>Taxonomy of virtualization techniques </vt:lpstr>
      <vt:lpstr>Taxonomy of virtualization techniques </vt:lpstr>
      <vt:lpstr>1. Execution virtualization </vt:lpstr>
      <vt:lpstr>Machine reference model </vt:lpstr>
      <vt:lpstr>Machine reference model </vt:lpstr>
      <vt:lpstr>Machine reference model Cont… </vt:lpstr>
      <vt:lpstr>Division of Instruction Set</vt:lpstr>
      <vt:lpstr>Division of Instruction Set</vt:lpstr>
      <vt:lpstr>Hardware-level Execution virtualization </vt:lpstr>
      <vt:lpstr>Hardware-level Execution virtualization </vt:lpstr>
      <vt:lpstr>Hardware-level Execution virtualization </vt:lpstr>
      <vt:lpstr>Hardware-level Execution virtualization </vt:lpstr>
      <vt:lpstr>Hypervisor (VMM) Architecture</vt:lpstr>
      <vt:lpstr>Hypervisor (VMM) Architecture</vt:lpstr>
      <vt:lpstr>Hypervisor (VMM) Architecture</vt:lpstr>
      <vt:lpstr>Hypervisor (VMM) Architecture</vt:lpstr>
      <vt:lpstr>Hypervisor (VMM) Architecture</vt:lpstr>
      <vt:lpstr>Hardware virtualization techniques </vt:lpstr>
      <vt:lpstr>Programming language-level virtualization </vt:lpstr>
      <vt:lpstr>Programming language-level virtualization </vt:lpstr>
      <vt:lpstr>Application-level virtualization</vt:lpstr>
      <vt:lpstr>2. Storage virtualization </vt:lpstr>
      <vt:lpstr>3. Network Virtualization</vt:lpstr>
      <vt:lpstr>3. Network virtualization</vt:lpstr>
      <vt:lpstr>Virtualization and cloud computing </vt:lpstr>
      <vt:lpstr>Virtualization and cloud computing </vt:lpstr>
      <vt:lpstr>Virtualization and cloud computing </vt:lpstr>
      <vt:lpstr>Virtualization and cloud computing </vt:lpstr>
      <vt:lpstr>Pros and cons of virtualization </vt:lpstr>
      <vt:lpstr>Pros and cons of virtualization </vt:lpstr>
      <vt:lpstr>Thank You! Any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CSCti201 Introduction to Cloud Computing</dc:title>
  <dc:creator>Auwal Ali</dc:creator>
  <cp:lastModifiedBy>HP</cp:lastModifiedBy>
  <cp:revision>1</cp:revision>
  <dcterms:created xsi:type="dcterms:W3CDTF">2006-08-15T22:00:00Z</dcterms:created>
  <dcterms:modified xsi:type="dcterms:W3CDTF">2024-10-23T12:22:41Z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c52e88d94ca54d84a5b71137cde9bd1b</vt:lpwstr>
  </property>
</Properties>
</file>