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769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8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02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7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371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747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21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453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8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6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1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DFB5-6C22-421C-9765-72AD546F6CE5}" type="datetimeFigureOut">
              <a:rPr lang="en-IE" smtClean="0"/>
              <a:t>29/03/2019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2C71-B352-4D52-98C0-07BBC097BC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10793"/>
          </a:xfrm>
        </p:spPr>
        <p:txBody>
          <a:bodyPr>
            <a:normAutofit fontScale="90000"/>
          </a:bodyPr>
          <a:lstStyle/>
          <a:p>
            <a:r>
              <a:rPr lang="en-US" sz="4200" dirty="0" smtClean="0"/>
              <a:t> </a:t>
            </a:r>
            <a:r>
              <a:rPr lang="en-US" sz="4200" dirty="0" smtClean="0"/>
              <a:t>Visualization</a:t>
            </a:r>
            <a:r>
              <a:rPr lang="en-US" sz="4200" dirty="0" smtClean="0"/>
              <a:t> of mapping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200" dirty="0"/>
              <a:t/>
            </a:r>
            <a:br>
              <a:rPr lang="en-US" sz="4200" dirty="0"/>
            </a:br>
            <a:endParaRPr lang="en-IE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Brief basic-summary and visual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5318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f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11" y="1825625"/>
            <a:ext cx="57245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</a:t>
            </a:r>
            <a:r>
              <a:rPr lang="en-IE" dirty="0"/>
              <a:t/>
            </a:r>
            <a:br>
              <a:rPr lang="en-IE" dirty="0"/>
            </a:br>
            <a:r>
              <a:rPr lang="en-US" sz="2400" dirty="0"/>
              <a:t>This project uses internal smartphone sensors and external Bluetooth capable sensors to collect a range of data and then transmit that information to a database. From there, this information can then be displayed in a variety of different visualizations on dashboard.</a:t>
            </a:r>
            <a:r>
              <a:rPr lang="en-IE" sz="2400" dirty="0"/>
              <a:t/>
            </a:r>
            <a:br>
              <a:rPr lang="en-IE" sz="2400" dirty="0"/>
            </a:b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52651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838200" y="1954492"/>
            <a:ext cx="33877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basic structure of this project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Collect Data</a:t>
            </a:r>
          </a:p>
          <a:p>
            <a:r>
              <a:rPr lang="en-US" dirty="0" smtClean="0"/>
              <a:t>Send Data</a:t>
            </a:r>
          </a:p>
          <a:p>
            <a:r>
              <a:rPr lang="en-US" dirty="0" smtClean="0"/>
              <a:t>Store Data</a:t>
            </a:r>
          </a:p>
          <a:p>
            <a:r>
              <a:rPr lang="en-US" dirty="0" smtClean="0"/>
              <a:t>Display 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60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majority of smartphones sold today have a range of built-in sensors that can be used for different things. With our smartphone application we can use these sensors and read the values they collect.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/>
              <a:t>As all smartphone have Bluetooth as standard, it is also possible to connect Bluetooth devices to the application and extend the range of sensors that the user can gather information from.</a:t>
            </a:r>
            <a:endParaRPr lang="en-IE" sz="2200" dirty="0"/>
          </a:p>
          <a:p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application will then send that information to a database to store it. We will be using Thingsboard.com for this part. On this website users can configure the settings to </a:t>
            </a:r>
            <a:r>
              <a:rPr lang="en-US" sz="2200" dirty="0" smtClean="0"/>
              <a:t>store </a:t>
            </a:r>
            <a:r>
              <a:rPr lang="en-US" sz="2200" dirty="0"/>
              <a:t>information from multiple devices (smartphones) and store them separately so as to display it when needed. </a:t>
            </a:r>
            <a:endParaRPr lang="en-IE" sz="2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02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and interact with the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5253"/>
            <a:ext cx="10515600" cy="7762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smtClean="0"/>
              <a:t>          View the senor 		           Take notes and 		          Set triggers</a:t>
            </a:r>
          </a:p>
          <a:p>
            <a:pPr marL="0" indent="0">
              <a:buNone/>
            </a:pPr>
            <a:r>
              <a:rPr lang="en-US" sz="2200" dirty="0" smtClean="0"/>
              <a:t>         data as it is collected	 	           your own records		          to set off alarms</a:t>
            </a:r>
          </a:p>
          <a:p>
            <a:pPr marL="0" indent="0">
              <a:buNone/>
            </a:pPr>
            <a:endParaRPr lang="en-IE" sz="2200" dirty="0"/>
          </a:p>
        </p:txBody>
      </p:sp>
      <p:pic>
        <p:nvPicPr>
          <p:cNvPr id="2050" name="Picture 2" descr="Screenshot_20190329-0840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94" y="2812877"/>
            <a:ext cx="1697038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creenshot_20190329-0842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90" y="2812877"/>
            <a:ext cx="168902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Screenshot_20190329-0844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2" y="2812877"/>
            <a:ext cx="169572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0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data collected in a range of ways</a:t>
            </a:r>
            <a:endParaRPr lang="en-IE" dirty="0"/>
          </a:p>
        </p:txBody>
      </p:sp>
      <p:pic>
        <p:nvPicPr>
          <p:cNvPr id="5" name="Content Placeholder 4" descr="C:\Users\r00050477\Desktop\nimbus\Nimbus_app\thingsboard_set_display_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825625"/>
            <a:ext cx="895537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8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Visualization of mapping   </vt:lpstr>
      <vt:lpstr>Summary:  This project uses internal smartphone sensors and external Bluetooth capable sensors to collect a range of data and then transmit that information to a database. From there, this information can then be displayed in a variety of different visualizations on dashboard. </vt:lpstr>
      <vt:lpstr>How this works:</vt:lpstr>
      <vt:lpstr>Record and interact with the data</vt:lpstr>
      <vt:lpstr>Display the data collected in a range of 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Visualization of mapping   </dc:title>
  <dc:creator>Matthew Long</dc:creator>
  <cp:lastModifiedBy>Matthew Long</cp:lastModifiedBy>
  <cp:revision>1</cp:revision>
  <dcterms:created xsi:type="dcterms:W3CDTF">2019-03-29T14:57:44Z</dcterms:created>
  <dcterms:modified xsi:type="dcterms:W3CDTF">2019-03-29T14:58:02Z</dcterms:modified>
</cp:coreProperties>
</file>