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823" r:id="rId2"/>
    <p:sldId id="822" r:id="rId3"/>
    <p:sldId id="357" r:id="rId4"/>
    <p:sldId id="360" r:id="rId5"/>
    <p:sldId id="824" r:id="rId6"/>
    <p:sldId id="8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5510" autoAdjust="0"/>
  </p:normalViewPr>
  <p:slideViewPr>
    <p:cSldViewPr snapToGrid="0" snapToObjects="1">
      <p:cViewPr varScale="1">
        <p:scale>
          <a:sx n="118" d="100"/>
          <a:sy n="11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ault, Andrew" userId="c3796300-6156-40c2-b244-25e7c7215e55" providerId="ADAL" clId="{FE677C54-5197-9543-AB15-9BDF2FF377D5}"/>
    <pc:docChg chg="delSld modSld">
      <pc:chgData name="Perrault, Andrew" userId="c3796300-6156-40c2-b244-25e7c7215e55" providerId="ADAL" clId="{FE677C54-5197-9543-AB15-9BDF2FF377D5}" dt="2023-08-22T17:07:11.308" v="3" actId="20577"/>
      <pc:docMkLst>
        <pc:docMk/>
      </pc:docMkLst>
      <pc:sldChg chg="del">
        <pc:chgData name="Perrault, Andrew" userId="c3796300-6156-40c2-b244-25e7c7215e55" providerId="ADAL" clId="{FE677C54-5197-9543-AB15-9BDF2FF377D5}" dt="2023-08-22T17:06:48.846" v="0" actId="2696"/>
        <pc:sldMkLst>
          <pc:docMk/>
          <pc:sldMk cId="148220839" sldId="356"/>
        </pc:sldMkLst>
      </pc:sldChg>
      <pc:sldChg chg="modSp mod">
        <pc:chgData name="Perrault, Andrew" userId="c3796300-6156-40c2-b244-25e7c7215e55" providerId="ADAL" clId="{FE677C54-5197-9543-AB15-9BDF2FF377D5}" dt="2023-08-22T17:07:11.308" v="3" actId="20577"/>
        <pc:sldMkLst>
          <pc:docMk/>
          <pc:sldMk cId="200399839" sldId="824"/>
        </pc:sldMkLst>
        <pc:spChg chg="mod">
          <ac:chgData name="Perrault, Andrew" userId="c3796300-6156-40c2-b244-25e7c7215e55" providerId="ADAL" clId="{FE677C54-5197-9543-AB15-9BDF2FF377D5}" dt="2023-08-22T17:07:11.308" v="3" actId="20577"/>
          <ac:spMkLst>
            <pc:docMk/>
            <pc:sldMk cId="200399839" sldId="824"/>
            <ac:spMk id="3" creationId="{46FF5D6E-7BB9-410D-9EE3-FA99BE1A83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48D5-4726-F949-A3BA-C2248ECBAC55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C4798-B483-8F40-8CC7-1F54013F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60A7-36E2-254F-A320-97BC77E1CF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3028724"/>
            <a:ext cx="11350172" cy="59984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CSE 3521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747487"/>
            <a:ext cx="11350171" cy="1625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CSE 3521: </a:t>
            </a:r>
            <a:br>
              <a:rPr lang="en-US" dirty="0"/>
            </a:br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6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B2DC-B55F-DA43-819D-B809A018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47487"/>
            <a:ext cx="11350171" cy="2359092"/>
          </a:xfrm>
        </p:spPr>
        <p:txBody>
          <a:bodyPr>
            <a:normAutofit/>
          </a:bodyPr>
          <a:lstStyle/>
          <a:p>
            <a:r>
              <a:rPr lang="en-US" dirty="0"/>
              <a:t>CSE 3521: HW1_Programming:</a:t>
            </a:r>
            <a:br>
              <a:rPr lang="en-US" dirty="0"/>
            </a:br>
            <a:r>
              <a:rPr lang="en-US" dirty="0"/>
              <a:t>Search Algorithms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6551F2-D467-5942-BF23-B1F64A064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60" r="1763"/>
          <a:stretch/>
        </p:blipFill>
        <p:spPr bwMode="auto">
          <a:xfrm>
            <a:off x="3419325" y="3751421"/>
            <a:ext cx="5353350" cy="2788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166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9A2-5B9F-4827-A5C4-2E0B7EE8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D4F7-2B91-4098-AE45-EC15A230F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/>
          <a:lstStyle/>
          <a:p>
            <a:r>
              <a:rPr lang="en-US" dirty="0"/>
              <a:t>In this homework, you are to implement four search algorithms --- DFS, BFS, UCS, and A* --- so that a Pac-Man planning agent can complete the search problem. You are to implement the "graph" search rather than the "tree" search version.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Please note the difference between the “search process (nodes that are expanded)” and the “solution (a path from the start state to the goal state)”</a:t>
            </a:r>
          </a:p>
          <a:p>
            <a:pPr lvl="1"/>
            <a:r>
              <a:rPr lang="en-US" dirty="0"/>
              <a:t>What to return is a solution (i.e., a </a:t>
            </a:r>
            <a:r>
              <a:rPr lang="en-US" dirty="0">
                <a:solidFill>
                  <a:srgbClr val="FF0000"/>
                </a:solidFill>
              </a:rPr>
              <a:t>sequence of actions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is an autograder that you can run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6360A-2CD9-4022-A794-DB9D4F63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712" y="2866289"/>
            <a:ext cx="4321978" cy="233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5759-E048-4E17-A8F0-8509148A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0D592-F01E-44F6-B892-6CB82CEC2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dirty="0"/>
              <a:t>All the search algorithms are the same except for fringe/exploration strategies. Thus, focus on implementing the first algorithm (say DFS) and the others will become easier.</a:t>
            </a:r>
          </a:p>
          <a:p>
            <a:endParaRPr lang="en-US" dirty="0"/>
          </a:p>
          <a:p>
            <a:r>
              <a:rPr lang="en-US" dirty="0"/>
              <a:t>A search problem</a:t>
            </a:r>
          </a:p>
          <a:p>
            <a:pPr lvl="1"/>
            <a:r>
              <a:rPr lang="en-US" dirty="0"/>
              <a:t>Start state</a:t>
            </a:r>
          </a:p>
          <a:p>
            <a:pPr lvl="1"/>
            <a:r>
              <a:rPr lang="en-US" dirty="0"/>
              <a:t>Goal states</a:t>
            </a:r>
          </a:p>
          <a:p>
            <a:pPr lvl="1"/>
            <a:r>
              <a:rPr lang="en-US" dirty="0"/>
              <a:t>Successor functions: with actions, costs, and next states</a:t>
            </a:r>
          </a:p>
          <a:p>
            <a:pPr lvl="1"/>
            <a:endParaRPr lang="en-US" dirty="0"/>
          </a:p>
          <a:p>
            <a:r>
              <a:rPr lang="en-US" dirty="0"/>
              <a:t>What you need to return: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list</a:t>
            </a:r>
            <a:r>
              <a:rPr lang="en-US" dirty="0"/>
              <a:t> of actions!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137AF0-16F3-4BA3-937E-9D973066D9D0}"/>
              </a:ext>
            </a:extLst>
          </p:cNvPr>
          <p:cNvGraphicFramePr>
            <a:graphicFrameLocks noGrp="1"/>
          </p:cNvGraphicFramePr>
          <p:nvPr/>
        </p:nvGraphicFramePr>
        <p:xfrm>
          <a:off x="8252460" y="3889537"/>
          <a:ext cx="36449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2044519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Problem.</a:t>
                      </a:r>
                      <a:r>
                        <a:rPr lang="en-US" sz="1800" kern="1200" dirty="0" err="1">
                          <a:effectLst/>
                        </a:rPr>
                        <a:t>getStartState</a:t>
                      </a:r>
                      <a:r>
                        <a:rPr lang="en-US" sz="1800" kern="1200" dirty="0">
                          <a:effectLst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problem.</a:t>
                      </a:r>
                      <a:r>
                        <a:rPr lang="en-US" sz="1800" kern="1200" dirty="0" err="1">
                          <a:effectLst/>
                        </a:rPr>
                        <a:t>isGoalState</a:t>
                      </a:r>
                      <a:r>
                        <a:rPr lang="en-US" sz="1800" kern="1200" dirty="0">
                          <a:effectLst/>
                        </a:rPr>
                        <a:t>(state)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3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problem.getSuccessors</a:t>
                      </a:r>
                      <a:r>
                        <a:rPr lang="en-US" sz="1800" kern="1200" dirty="0">
                          <a:effectLst/>
                        </a:rPr>
                        <a:t>(state)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9123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92F690A-ABFE-451D-9DF3-12F98DC3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1" y="5179807"/>
            <a:ext cx="1508688" cy="15216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EF2E24-3126-4CF5-BEBC-AFA5EDFCE9D4}"/>
              </a:ext>
            </a:extLst>
          </p:cNvPr>
          <p:cNvSpPr txBox="1"/>
          <p:nvPr/>
        </p:nvSpPr>
        <p:spPr>
          <a:xfrm>
            <a:off x="6626711" y="5798372"/>
            <a:ext cx="549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[“go north-east”, “go south-east”, “go-south”]</a:t>
            </a:r>
          </a:p>
        </p:txBody>
      </p:sp>
    </p:spTree>
    <p:extLst>
      <p:ext uri="{BB962C8B-B14F-4D97-AF65-F5344CB8AC3E}">
        <p14:creationId xmlns:p14="http://schemas.microsoft.com/office/powerpoint/2010/main" val="35794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5759-E048-4E17-A8F0-8509148A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(in search.py)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D6E18-B2CF-40F5-A36F-1AEE3AA33F0B}"/>
              </a:ext>
            </a:extLst>
          </p:cNvPr>
          <p:cNvSpPr txBox="1"/>
          <p:nvPr/>
        </p:nvSpPr>
        <p:spPr>
          <a:xfrm>
            <a:off x="1643209" y="2154769"/>
            <a:ext cx="3668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don’t need to implement any of these on the right-hand side or bottom side. Just read through them and understand the input and output of these functions.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6C7AB-D172-4D74-80D8-FE050492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961468"/>
            <a:ext cx="6000750" cy="1141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2C907B-1E73-4743-B7AE-42A42AF2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02" y="698500"/>
            <a:ext cx="6026198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006A-6F0F-42F1-9F47-BC964AB0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5D6E-7BB9-410D-9EE3-FA99BE1A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dirty="0"/>
              <a:t>Please carefully read the pseudo-code of the "graph" search in the slides. It is very important where you:</a:t>
            </a:r>
          </a:p>
          <a:p>
            <a:pPr lvl="1"/>
            <a:r>
              <a:rPr lang="en-US" dirty="0"/>
              <a:t>(a) check the close-set</a:t>
            </a:r>
          </a:p>
          <a:p>
            <a:pPr lvl="1"/>
            <a:r>
              <a:rPr lang="en-US" dirty="0"/>
              <a:t>(b) inset states into the close-set</a:t>
            </a:r>
          </a:p>
          <a:p>
            <a:r>
              <a:rPr lang="en-US" dirty="0"/>
              <a:t>I have seen some earlier cases where you may do (a) when you add a node into the fringe but not when you expand that node. There is a big difference between them.</a:t>
            </a:r>
          </a:p>
          <a:p>
            <a:r>
              <a:rPr lang="en-US" dirty="0"/>
              <a:t>If you are not sure what the differences are, create some toy examples yourselves (on paper), and go through </a:t>
            </a:r>
            <a:r>
              <a:rPr lang="en-US"/>
              <a:t>them.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A589-7A9D-440D-96E8-53AE4B7B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template (no need to </a:t>
            </a:r>
            <a:r>
              <a:rPr lang="en-US"/>
              <a:t>follow this!)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EC0ED-A0EC-4AB2-8874-D201A46B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1" y="1414770"/>
            <a:ext cx="8511439" cy="54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356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CSE 3521: HW1_Programming: Search Algorithms</vt:lpstr>
      <vt:lpstr>Introduction</vt:lpstr>
      <vt:lpstr>Introduction</vt:lpstr>
      <vt:lpstr>Introduction (in search.py)</vt:lpstr>
      <vt:lpstr>Other notes</vt:lpstr>
      <vt:lpstr>An example template (no need to follow this!)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Binte Jafar, Jeniya T.; Chao, Wei-Lun</dc:creator>
  <cp:lastModifiedBy>Perrault, Andrew</cp:lastModifiedBy>
  <cp:revision>164</cp:revision>
  <dcterms:created xsi:type="dcterms:W3CDTF">2020-06-25T19:45:53Z</dcterms:created>
  <dcterms:modified xsi:type="dcterms:W3CDTF">2023-08-22T17:07:11Z</dcterms:modified>
</cp:coreProperties>
</file>