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5" r:id="rId5"/>
    <p:sldId id="282" r:id="rId6"/>
    <p:sldId id="274" r:id="rId7"/>
    <p:sldId id="273" r:id="rId8"/>
    <p:sldId id="272" r:id="rId9"/>
    <p:sldId id="262" r:id="rId10"/>
    <p:sldId id="265" r:id="rId11"/>
    <p:sldId id="277" r:id="rId12"/>
    <p:sldId id="267" r:id="rId13"/>
    <p:sldId id="270" r:id="rId14"/>
    <p:sldId id="281" r:id="rId15"/>
    <p:sldId id="269" r:id="rId16"/>
    <p:sldId id="271" r:id="rId17"/>
    <p:sldId id="276" r:id="rId18"/>
    <p:sldId id="278" r:id="rId19"/>
    <p:sldId id="279" r:id="rId20"/>
    <p:sldId id="289" r:id="rId21"/>
    <p:sldId id="290" r:id="rId22"/>
    <p:sldId id="288" r:id="rId23"/>
    <p:sldId id="283" r:id="rId24"/>
    <p:sldId id="284" r:id="rId25"/>
    <p:sldId id="285" r:id="rId26"/>
    <p:sldId id="286" r:id="rId27"/>
    <p:sldId id="287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74" d="100"/>
          <a:sy n="74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1042-681C-489D-B43C-CDD72A07E59F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FCF9-0E7E-479A-8104-B911C7AD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6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1042-681C-489D-B43C-CDD72A07E59F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FCF9-0E7E-479A-8104-B911C7AD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5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1042-681C-489D-B43C-CDD72A07E59F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FCF9-0E7E-479A-8104-B911C7AD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3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1042-681C-489D-B43C-CDD72A07E59F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FCF9-0E7E-479A-8104-B911C7AD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4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1042-681C-489D-B43C-CDD72A07E59F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FCF9-0E7E-479A-8104-B911C7AD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9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1042-681C-489D-B43C-CDD72A07E59F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FCF9-0E7E-479A-8104-B911C7AD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6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1042-681C-489D-B43C-CDD72A07E59F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FCF9-0E7E-479A-8104-B911C7AD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1042-681C-489D-B43C-CDD72A07E59F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FCF9-0E7E-479A-8104-B911C7AD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1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1042-681C-489D-B43C-CDD72A07E59F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FCF9-0E7E-479A-8104-B911C7AD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6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1042-681C-489D-B43C-CDD72A07E59F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FCF9-0E7E-479A-8104-B911C7AD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1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1042-681C-489D-B43C-CDD72A07E59F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FCF9-0E7E-479A-8104-B911C7AD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042-681C-489D-B43C-CDD72A07E59F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0FCF9-0E7E-479A-8104-B911C7AD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19200"/>
            <a:ext cx="82296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Air Pollution 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Oil Boilers in NYC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Shapefile Data Merges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416098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286000"/>
            <a:ext cx="3691435" cy="35052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962400" y="3429000"/>
            <a:ext cx="12192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Consistent Scales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" y="1580707"/>
            <a:ext cx="872691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5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2" y="3716966"/>
            <a:ext cx="4331988" cy="310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324" y="3682997"/>
            <a:ext cx="4380340" cy="3108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510" y="404014"/>
            <a:ext cx="4660555" cy="3108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2375"/>
            <a:ext cx="4493372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26" y="3654656"/>
            <a:ext cx="4430529" cy="2939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" y="3654656"/>
            <a:ext cx="4493714" cy="3108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71" y="4191000"/>
            <a:ext cx="1302866" cy="296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513" y="467506"/>
            <a:ext cx="4626487" cy="3017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38200"/>
            <a:ext cx="1302866" cy="296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7506"/>
            <a:ext cx="4587077" cy="3017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2" y="838200"/>
            <a:ext cx="1302866" cy="29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26" y="3654656"/>
            <a:ext cx="4430529" cy="2939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" y="3654656"/>
            <a:ext cx="4493714" cy="3108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71" y="4191000"/>
            <a:ext cx="1302866" cy="296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513" y="467506"/>
            <a:ext cx="4626487" cy="3017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38200"/>
            <a:ext cx="1302866" cy="296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7506"/>
            <a:ext cx="4587077" cy="3017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2" y="838200"/>
            <a:ext cx="1302866" cy="29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2" y="3716966"/>
            <a:ext cx="4331988" cy="310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324" y="3682997"/>
            <a:ext cx="4380340" cy="3108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510" y="404014"/>
            <a:ext cx="4660555" cy="3108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2375"/>
            <a:ext cx="4493372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55" y="120777"/>
            <a:ext cx="8229600" cy="946023"/>
          </a:xfrm>
        </p:spPr>
        <p:txBody>
          <a:bodyPr/>
          <a:lstStyle/>
          <a:p>
            <a:r>
              <a:rPr lang="en-US" dirty="0" smtClean="0"/>
              <a:t>Dirty Oil Boilers 2011 vs 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05" t="561" r="2243"/>
          <a:stretch/>
        </p:blipFill>
        <p:spPr>
          <a:xfrm>
            <a:off x="0" y="2285501"/>
            <a:ext cx="4437845" cy="45297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902" t="1064" r="3595"/>
          <a:stretch/>
        </p:blipFill>
        <p:spPr>
          <a:xfrm>
            <a:off x="4281649" y="1828800"/>
            <a:ext cx="4862351" cy="4904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55" y="1066800"/>
            <a:ext cx="2743200" cy="105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5116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Estimating Pollution from Oil Boilers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685800"/>
            <a:ext cx="7762875" cy="5705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540827"/>
            <a:ext cx="3451722" cy="231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13844"/>
            <a:ext cx="7934325" cy="56197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4636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Estimating Pollution from Oil Boilers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540827"/>
            <a:ext cx="3451722" cy="231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69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4267200" cy="3136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334" y="2035319"/>
            <a:ext cx="4612666" cy="32670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Estimating Pollution from Oil Boilers</a:t>
            </a:r>
            <a:br>
              <a:rPr lang="en-US" dirty="0" smtClean="0"/>
            </a:br>
            <a:r>
              <a:rPr lang="en-US" dirty="0" smtClean="0"/>
              <a:t>2011 	vs		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Pollution and Public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NYC fine particulate matter (PM 2.5) causes:</a:t>
            </a:r>
          </a:p>
          <a:p>
            <a:r>
              <a:rPr lang="en-US" dirty="0"/>
              <a:t>3,000 deaths</a:t>
            </a:r>
          </a:p>
          <a:p>
            <a:r>
              <a:rPr lang="en-US" dirty="0"/>
              <a:t>2,000 hospital admissions for lung and heart conditions</a:t>
            </a:r>
          </a:p>
          <a:p>
            <a:r>
              <a:rPr lang="en-US" dirty="0"/>
              <a:t>6,000 Asthma ER Visits</a:t>
            </a:r>
          </a:p>
          <a:p>
            <a:pPr marL="0" indent="0">
              <a:buNone/>
            </a:pPr>
            <a:r>
              <a:rPr lang="en-US" dirty="0"/>
              <a:t>	every year</a:t>
            </a:r>
          </a:p>
        </p:txBody>
      </p:sp>
      <p:pic>
        <p:nvPicPr>
          <p:cNvPr id="4" name="Picture 2" descr="https://insightshealthassociates.files.wordpress.com/2013/06/pm-2-5-from-ep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29000"/>
            <a:ext cx="43434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23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my Metric with Pollution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94" y="1417638"/>
            <a:ext cx="4724400" cy="494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916" y="1417638"/>
            <a:ext cx="441637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66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28800"/>
            <a:ext cx="6210300" cy="47434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my Metric with Pollution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56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5" y="210325"/>
            <a:ext cx="8229600" cy="1143000"/>
          </a:xfrm>
        </p:spPr>
        <p:txBody>
          <a:bodyPr/>
          <a:lstStyle/>
          <a:p>
            <a:r>
              <a:rPr lang="en-US" dirty="0" smtClean="0"/>
              <a:t>Hot Spot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421267"/>
            <a:ext cx="5610225" cy="499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28800"/>
            <a:ext cx="3276600" cy="305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95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8610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74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533400"/>
            <a:ext cx="9067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79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9099" y="1524000"/>
            <a:ext cx="8305800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73698" y="228600"/>
            <a:ext cx="1396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3566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Kriging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7467600" cy="53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3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Kriging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92943"/>
            <a:ext cx="8686800" cy="443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89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</a:t>
            </a:r>
            <a:r>
              <a:rPr lang="en-US" dirty="0" err="1" smtClean="0"/>
              <a:t>PlaNYC</a:t>
            </a:r>
            <a:r>
              <a:rPr lang="en-US" dirty="0" smtClean="0"/>
              <a:t> Meet It’s Goals?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goal was to reduce building PM 2.5 pollution by 65% and PM2.5 pollution from all sources by 5% overall.</a:t>
            </a:r>
          </a:p>
          <a:p>
            <a:r>
              <a:rPr lang="en-US" dirty="0" smtClean="0"/>
              <a:t>According to my estimates, PM 2.5 pollution from #4/#6 oil boilers decreased by over 80% </a:t>
            </a:r>
          </a:p>
          <a:p>
            <a:r>
              <a:rPr lang="en-US" dirty="0" smtClean="0"/>
              <a:t>This does not include PM 2.5 pollution estimates from cleaner fuels (#2 and natural gas)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4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to Regulate Heating Oil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4957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1% of </a:t>
            </a:r>
            <a:r>
              <a:rPr lang="en-US" sz="2800" dirty="0"/>
              <a:t>all buildings in the city produce </a:t>
            </a:r>
            <a:r>
              <a:rPr lang="en-US" sz="2800" dirty="0" smtClean="0"/>
              <a:t>86% of </a:t>
            </a:r>
            <a:r>
              <a:rPr lang="en-US" sz="2800" dirty="0"/>
              <a:t>the total soot pollution from </a:t>
            </a:r>
            <a:r>
              <a:rPr lang="en-US" sz="2800" dirty="0" smtClean="0"/>
              <a:t>buildings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Mayor Bloomberg passed </a:t>
            </a:r>
            <a:r>
              <a:rPr lang="en-US" sz="2800" dirty="0" err="1" smtClean="0"/>
              <a:t>PlaNYC</a:t>
            </a:r>
            <a:r>
              <a:rPr lang="en-US" sz="2800" dirty="0" smtClean="0"/>
              <a:t> in 2011 which affected over 10,000 buildings. The law required all buildings burning #6 oil to convert by mid-2015</a:t>
            </a:r>
          </a:p>
        </p:txBody>
      </p:sp>
    </p:spTree>
    <p:extLst>
      <p:ext uri="{BB962C8B-B14F-4D97-AF65-F5344CB8AC3E}">
        <p14:creationId xmlns:p14="http://schemas.microsoft.com/office/powerpoint/2010/main" val="13827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Heating Fuels and Pollution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752600"/>
            <a:ext cx="6838950" cy="4591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57800" y="6477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*from Environmental Defense Fund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43000"/>
            <a:ext cx="8970906" cy="5410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0200" y="76200"/>
            <a:ext cx="6115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2011 Dirty Oil Boilers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457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2" y="274638"/>
            <a:ext cx="8817936" cy="632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3400"/>
            <a:ext cx="8695939" cy="62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dirty="0" smtClean="0"/>
              <a:t>Cleaner Oil Boilers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45" y="990600"/>
            <a:ext cx="79724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94486"/>
            <a:ext cx="6611119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9"/>
          <a:stretch/>
        </p:blipFill>
        <p:spPr bwMode="auto">
          <a:xfrm>
            <a:off x="304800" y="2438400"/>
            <a:ext cx="234488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York City Community Air Survey</a:t>
            </a:r>
            <a:br>
              <a:rPr lang="en-US" dirty="0" smtClean="0"/>
            </a:br>
            <a:r>
              <a:rPr lang="en-US" dirty="0" smtClean="0"/>
              <a:t>(NYCCAS)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217</Words>
  <Application>Microsoft Office PowerPoint</Application>
  <PresentationFormat>On-screen Show (4:3)</PresentationFormat>
  <Paragraphs>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Air Pollution  and Oil Boilers in NYC</vt:lpstr>
      <vt:lpstr>Air Pollution and Public Health</vt:lpstr>
      <vt:lpstr>The Need to Regulate Heating Oil</vt:lpstr>
      <vt:lpstr>Heating Fuels and Pollution</vt:lpstr>
      <vt:lpstr>PowerPoint Presentation</vt:lpstr>
      <vt:lpstr>PowerPoint Presentation</vt:lpstr>
      <vt:lpstr>PowerPoint Presentation</vt:lpstr>
      <vt:lpstr>Cleaner Oil Boilers</vt:lpstr>
      <vt:lpstr>New York City Community Air Survey (NYCCAS) </vt:lpstr>
      <vt:lpstr>Shapefile Data Merges</vt:lpstr>
      <vt:lpstr>Creating Consistent Scales</vt:lpstr>
      <vt:lpstr>PowerPoint Presentation</vt:lpstr>
      <vt:lpstr>PowerPoint Presentation</vt:lpstr>
      <vt:lpstr>PowerPoint Presentation</vt:lpstr>
      <vt:lpstr>PowerPoint Presentation</vt:lpstr>
      <vt:lpstr>Dirty Oil Boilers 2011 vs 2015</vt:lpstr>
      <vt:lpstr>Estimating Pollution from Oil Boilers</vt:lpstr>
      <vt:lpstr>Estimating Pollution from Oil Boilers</vt:lpstr>
      <vt:lpstr>Estimating Pollution from Oil Boilers 2011  vs  2015</vt:lpstr>
      <vt:lpstr>Comparing my Metric with Pollution Levels</vt:lpstr>
      <vt:lpstr>Comparing my Metric with Pollution Levels</vt:lpstr>
      <vt:lpstr>Hot Spot Analysis</vt:lpstr>
      <vt:lpstr>PowerPoint Presentation</vt:lpstr>
      <vt:lpstr>PowerPoint Presentation</vt:lpstr>
      <vt:lpstr>PowerPoint Presentation</vt:lpstr>
      <vt:lpstr>Kriging</vt:lpstr>
      <vt:lpstr>Analyzing the Kriging Model</vt:lpstr>
      <vt:lpstr>Did PlaNYC Meet It’s Goals?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Pollution  and Oil Boilers in NYC</dc:title>
  <dc:creator>mmitchell</dc:creator>
  <cp:lastModifiedBy>Admin</cp:lastModifiedBy>
  <cp:revision>43</cp:revision>
  <dcterms:created xsi:type="dcterms:W3CDTF">2015-12-11T00:14:46Z</dcterms:created>
  <dcterms:modified xsi:type="dcterms:W3CDTF">2015-12-22T21:18:49Z</dcterms:modified>
</cp:coreProperties>
</file>