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754D-CAAC-4CA0-9EE9-C70910F8C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D1A1-EE42-4716-B12F-E36B31D8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C4F4-4A23-4FD9-B883-98703E62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ED25-7E72-4614-AB31-44AD3694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159D-CADA-45CE-AE0C-FD1E293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476E-11EA-4D20-A403-D5EC98A8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C34F-C15C-41ED-9A1F-32C2EC1A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8D35-DA38-4685-9636-53AB8A27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57A6-DC73-49BB-9AF3-52BAB501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D28D-8510-4D69-9525-C03B41DB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5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6B3C8-1923-46CF-9E0E-68BD1CE95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AE701-629C-466F-85DA-9BDF5811E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5F01B-B5E4-4F30-A80E-B98696F9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C98A-5D9C-4180-8B8D-06AF2CD0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95C0-C7E1-4B8F-AA25-20BAE46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B831-2A49-4F93-89D1-E7A1110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F8AA-7FD4-4365-A54E-20B0173F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1827-2DB1-427E-9704-7FF72F53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FD53-A160-480B-8B13-46A84853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4A02-90E4-4ADA-AC69-547DCECE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6E-1CAC-4659-9F27-7E37C89C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32D8-BFD7-4BDE-BAC6-08365AC7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D5AF-803A-4C25-A4E0-22608972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CF4F-0393-49DA-8D12-C4140A1A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561D-CA7B-437E-93BC-ACC9792F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A5E6-1EA9-491C-8300-87985343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1310-BED8-4F6B-A749-48B3CE079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862F-8302-42E0-A5C0-D6C1ACEC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79A10-DA49-4C3A-B7CE-5C7C1FA0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A658-F1FC-413B-8A72-D80AA775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8DFF-0C34-4871-A3B5-2908A47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D26C-E5CF-4FCB-BEC7-3AD734F4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1F8F-C062-47CB-8F89-B3DD10B7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7F19-78D0-4092-9538-6E2C70395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BA8A1-BAD6-487F-8BBF-FFF7A366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9C6BE-0A0B-46B6-9201-32D69312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5C447-972B-4BC5-91F7-3A338D6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9306B-AD1F-4C04-B468-C1A25B0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80835-E42F-45CB-A4FB-3C896FFA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0658-EDA0-41B9-8FDE-DF950F64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A0D38-26B2-44AD-B011-CB83A605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C9718-3B3D-456C-91C7-F0DF9B7A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47AE7-1725-4ED3-9B80-6B29BFB5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0B8E-8BCB-4CD3-A754-6FAC65D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AA259-BFCB-4456-8A18-124D306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06B8-C7E4-44DC-8CF7-5206124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13EA-1138-479A-8BD7-B9414B20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8919-2624-42DE-B0A3-36F43854D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7126D-2962-4CC8-817E-0704D678F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C586-E6F3-4DB8-8DEC-0AA7C6BB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54EA-C185-4D9F-AAA2-D0529014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35F5-C683-42EA-BE4D-A9423917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E19F-E47E-4F7A-A6EE-1E88921F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250F3-279B-4B49-9C49-7D053010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709C-CE4A-4AFB-AF2F-D35D5BBF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052DA-EBD9-45E5-AD86-85CAB965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1A2E-1513-4AFC-AE93-6C13EC2F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97B2-78B2-42EF-A3FC-BECA8A0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42762-9FAE-4CC2-955B-C4222E41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A63B-1CB6-4786-AB4C-17A7343E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F9A0-7D29-4925-BA7B-74FF78422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29D8-9F3C-417B-8DC4-8337124BB22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6BF9-80F7-44E5-9159-C1D1D8DF8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74FE-03D6-4F3C-A700-DBAF2D093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91F0-E021-43BA-A886-3F2548E6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7E5DEC-EEAD-4DEB-96FF-38CFB528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28399"/>
              </p:ext>
            </p:extLst>
          </p:nvPr>
        </p:nvGraphicFramePr>
        <p:xfrm>
          <a:off x="691403" y="636680"/>
          <a:ext cx="2047875" cy="2327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091">
                  <a:extLst>
                    <a:ext uri="{9D8B030D-6E8A-4147-A177-3AD203B41FA5}">
                      <a16:colId xmlns:a16="http://schemas.microsoft.com/office/drawing/2014/main" val="394063775"/>
                    </a:ext>
                  </a:extLst>
                </a:gridCol>
                <a:gridCol w="766784">
                  <a:extLst>
                    <a:ext uri="{9D8B030D-6E8A-4147-A177-3AD203B41FA5}">
                      <a16:colId xmlns:a16="http://schemas.microsoft.com/office/drawing/2014/main" val="580135004"/>
                    </a:ext>
                  </a:extLst>
                </a:gridCol>
              </a:tblGrid>
              <a:tr h="3878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California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452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6370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pineapple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64331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42680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blackberry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74169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540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1C380A-EBA3-45C8-83C0-67144D26B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88983"/>
              </p:ext>
            </p:extLst>
          </p:nvPr>
        </p:nvGraphicFramePr>
        <p:xfrm>
          <a:off x="2833968" y="618748"/>
          <a:ext cx="2047875" cy="2327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091">
                  <a:extLst>
                    <a:ext uri="{9D8B030D-6E8A-4147-A177-3AD203B41FA5}">
                      <a16:colId xmlns:a16="http://schemas.microsoft.com/office/drawing/2014/main" val="394063775"/>
                    </a:ext>
                  </a:extLst>
                </a:gridCol>
                <a:gridCol w="766784">
                  <a:extLst>
                    <a:ext uri="{9D8B030D-6E8A-4147-A177-3AD203B41FA5}">
                      <a16:colId xmlns:a16="http://schemas.microsoft.com/office/drawing/2014/main" val="580135004"/>
                    </a:ext>
                  </a:extLst>
                </a:gridCol>
              </a:tblGrid>
              <a:tr h="387879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Texas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452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spicy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4.78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6370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floral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3.80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64331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smoky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42680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vanilla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3.41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74169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pear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540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33F2EE-F81A-40E1-992A-4C5B8106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80526"/>
              </p:ext>
            </p:extLst>
          </p:nvPr>
        </p:nvGraphicFramePr>
        <p:xfrm>
          <a:off x="4976533" y="636680"/>
          <a:ext cx="2047875" cy="2327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091">
                  <a:extLst>
                    <a:ext uri="{9D8B030D-6E8A-4147-A177-3AD203B41FA5}">
                      <a16:colId xmlns:a16="http://schemas.microsoft.com/office/drawing/2014/main" val="394063775"/>
                    </a:ext>
                  </a:extLst>
                </a:gridCol>
                <a:gridCol w="766784">
                  <a:extLst>
                    <a:ext uri="{9D8B030D-6E8A-4147-A177-3AD203B41FA5}">
                      <a16:colId xmlns:a16="http://schemas.microsoft.com/office/drawing/2014/main" val="580135004"/>
                    </a:ext>
                  </a:extLst>
                </a:gridCol>
              </a:tblGrid>
              <a:tr h="387879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Tuscany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4528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tobacco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3.79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6370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meat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2.62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64331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spice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2.26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42680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cherry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2.06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74169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5406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DC47061-D1B1-4947-8982-5AE2D984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8" y="3540240"/>
            <a:ext cx="2072820" cy="235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03F657-A9F0-40F0-A3B8-5D54BA41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120" y="3429000"/>
            <a:ext cx="2072820" cy="23593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AC4A01-E052-4F5B-AF53-C09952DDA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61" y="3429000"/>
            <a:ext cx="2072820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Ming-Hsiu Peng</dc:creator>
  <cp:lastModifiedBy>Ming-Hsiu Peng</cp:lastModifiedBy>
  <cp:revision>5</cp:revision>
  <dcterms:created xsi:type="dcterms:W3CDTF">2019-12-02T00:42:04Z</dcterms:created>
  <dcterms:modified xsi:type="dcterms:W3CDTF">2019-12-02T17:07:42Z</dcterms:modified>
</cp:coreProperties>
</file>