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78" r:id="rId5"/>
    <p:sldId id="279" r:id="rId6"/>
    <p:sldId id="280" r:id="rId7"/>
    <p:sldId id="285" r:id="rId8"/>
    <p:sldId id="281" r:id="rId9"/>
    <p:sldId id="286" r:id="rId10"/>
    <p:sldId id="287" r:id="rId11"/>
    <p:sldId id="288" r:id="rId12"/>
    <p:sldId id="289" r:id="rId13"/>
    <p:sldId id="290" r:id="rId14"/>
    <p:sldId id="2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1" d="100"/>
          <a:sy n="61" d="100"/>
        </p:scale>
        <p:origin x="9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306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32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802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871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2890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329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518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19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7.jpeg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9.JP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1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Boba Bomb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Matthew Yim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324290" y="-1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12" y="431470"/>
            <a:ext cx="4970063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Future Implementations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15" y="1833390"/>
            <a:ext cx="5008260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Create an additional link to navigate users to certain categories of products</a:t>
            </a:r>
          </a:p>
          <a:p>
            <a:r>
              <a:rPr lang="en-US" sz="2400" dirty="0"/>
              <a:t>Implement an account page where users can upload and update their information</a:t>
            </a:r>
          </a:p>
          <a:p>
            <a:r>
              <a:rPr lang="en-US" sz="2400" dirty="0"/>
              <a:t>Create a checkout system.</a:t>
            </a:r>
          </a:p>
        </p:txBody>
      </p:sp>
    </p:spTree>
    <p:extLst>
      <p:ext uri="{BB962C8B-B14F-4D97-AF65-F5344CB8AC3E}">
        <p14:creationId xmlns:p14="http://schemas.microsoft.com/office/powerpoint/2010/main" val="359296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Q/A Session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693" y="5494873"/>
            <a:ext cx="9440034" cy="6216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F7B242"/>
                </a:solidFill>
              </a:rPr>
              <a:t>Questions?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9" r="-3" b="12512"/>
          <a:stretch/>
        </p:blipFill>
        <p:spPr>
          <a:xfrm>
            <a:off x="6011795" y="10"/>
            <a:ext cx="6180205" cy="4220671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E6111CB-BBC1-45D6-A1A7-EA1655E6BE6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275" b="9120"/>
          <a:stretch/>
        </p:blipFill>
        <p:spPr>
          <a:xfrm>
            <a:off x="-10581" y="510"/>
            <a:ext cx="6022376" cy="422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6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Details about myself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Undergraduate at the University of Minnesota </a:t>
            </a:r>
          </a:p>
          <a:p>
            <a:pPr lvl="1"/>
            <a:r>
              <a:rPr lang="en-US" sz="2200" dirty="0"/>
              <a:t>Pursuing Computer Science / Mechanical Engineering</a:t>
            </a:r>
          </a:p>
          <a:p>
            <a:r>
              <a:rPr lang="en-US" sz="2400" dirty="0"/>
              <a:t>Previously a Utility/Lead at a glass manufacturing facility</a:t>
            </a:r>
          </a:p>
          <a:p>
            <a:r>
              <a:rPr lang="en-US" sz="2400" dirty="0"/>
              <a:t>Enjoyed the flexibility and power you have with coding. Limitless possibilities.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61B2A784-4501-42A8-86DF-DB27DE395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2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0" y="10"/>
            <a:ext cx="628204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492" y="1445574"/>
            <a:ext cx="5612012" cy="12976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Brief Overview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6576A321-2C04-4E8E-B7C0-22588C9C5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3404" y="1253030"/>
            <a:ext cx="4901184" cy="4781866"/>
          </a:xfrm>
          <a:custGeom>
            <a:avLst/>
            <a:gdLst>
              <a:gd name="connsiteX0" fmla="*/ 0 w 4901184"/>
              <a:gd name="connsiteY0" fmla="*/ 4781866 h 4781866"/>
              <a:gd name="connsiteX1" fmla="*/ 0 w 4901184"/>
              <a:gd name="connsiteY1" fmla="*/ 218593 h 4781866"/>
              <a:gd name="connsiteX2" fmla="*/ 218593 w 4901184"/>
              <a:gd name="connsiteY2" fmla="*/ 0 h 4781866"/>
              <a:gd name="connsiteX3" fmla="*/ 4682591 w 4901184"/>
              <a:gd name="connsiteY3" fmla="*/ 0 h 4781866"/>
              <a:gd name="connsiteX4" fmla="*/ 4901184 w 4901184"/>
              <a:gd name="connsiteY4" fmla="*/ 218593 h 4781866"/>
              <a:gd name="connsiteX5" fmla="*/ 4901184 w 4901184"/>
              <a:gd name="connsiteY5" fmla="*/ 4781866 h 47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4781866">
                <a:moveTo>
                  <a:pt x="0" y="4781866"/>
                </a:moveTo>
                <a:lnTo>
                  <a:pt x="0" y="218593"/>
                </a:lnTo>
                <a:cubicBezTo>
                  <a:pt x="0" y="97867"/>
                  <a:pt x="97867" y="0"/>
                  <a:pt x="218593" y="0"/>
                </a:cubicBezTo>
                <a:lnTo>
                  <a:pt x="4682591" y="0"/>
                </a:lnTo>
                <a:cubicBezTo>
                  <a:pt x="4803317" y="0"/>
                  <a:pt x="4901184" y="97867"/>
                  <a:pt x="4901184" y="218593"/>
                </a:cubicBezTo>
                <a:lnTo>
                  <a:pt x="4901184" y="478186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3E414E8-BB1D-4A0D-987A-565435210C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84" r="-4" b="-4"/>
          <a:stretch/>
        </p:blipFill>
        <p:spPr>
          <a:xfrm>
            <a:off x="-7489" y="1357963"/>
            <a:ext cx="4607403" cy="4572000"/>
          </a:xfrm>
          <a:custGeom>
            <a:avLst/>
            <a:gdLst/>
            <a:ahLst/>
            <a:cxnLst/>
            <a:rect l="l" t="t" r="r" b="b"/>
            <a:pathLst>
              <a:path w="4607403" h="4572000">
                <a:moveTo>
                  <a:pt x="0" y="0"/>
                </a:moveTo>
                <a:lnTo>
                  <a:pt x="4444457" y="0"/>
                </a:lnTo>
                <a:cubicBezTo>
                  <a:pt x="4534450" y="0"/>
                  <a:pt x="4607403" y="72953"/>
                  <a:pt x="4607403" y="162946"/>
                </a:cubicBezTo>
                <a:lnTo>
                  <a:pt x="4607403" y="4409054"/>
                </a:lnTo>
                <a:cubicBezTo>
                  <a:pt x="4607403" y="4499047"/>
                  <a:pt x="4534450" y="4572000"/>
                  <a:pt x="4444457" y="4572000"/>
                </a:cubicBezTo>
                <a:lnTo>
                  <a:pt x="0" y="4572000"/>
                </a:lnTo>
                <a:close/>
              </a:path>
            </a:pathLst>
          </a:cu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256" y="2743200"/>
            <a:ext cx="5921904" cy="3186763"/>
          </a:xfrm>
          <a:noFill/>
        </p:spPr>
        <p:txBody>
          <a:bodyPr anchor="ctr"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 wanted to create an ecommerce site so that I could better visual my idea of opening a business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 like bubble tea. And boba goes inside bubble tea. Thus, Boba became a central theme.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Boba are tapioca pearls that are within bubble tea. A tea-based drink that originated in Taiwan</a:t>
            </a:r>
          </a:p>
        </p:txBody>
      </p:sp>
    </p:spTree>
    <p:extLst>
      <p:ext uri="{BB962C8B-B14F-4D97-AF65-F5344CB8AC3E}">
        <p14:creationId xmlns:p14="http://schemas.microsoft.com/office/powerpoint/2010/main" val="44385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10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965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4397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324290" y="-1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850" y="113043"/>
            <a:ext cx="4970063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Entity–relationship model</a:t>
            </a:r>
          </a:p>
        </p:txBody>
      </p:sp>
      <p:pic>
        <p:nvPicPr>
          <p:cNvPr id="7" name="Content Placeholder 6" descr="Table&#10;&#10;Description automatically generated with low confidence">
            <a:extLst>
              <a:ext uri="{FF2B5EF4-FFF2-40B4-BE49-F238E27FC236}">
                <a16:creationId xmlns:a16="http://schemas.microsoft.com/office/drawing/2014/main" id="{6F28C7BC-013D-4EF4-A598-1FA102103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1511" y="1324303"/>
            <a:ext cx="5934973" cy="5068926"/>
          </a:xfrm>
        </p:spPr>
      </p:pic>
    </p:spTree>
    <p:extLst>
      <p:ext uri="{BB962C8B-B14F-4D97-AF65-F5344CB8AC3E}">
        <p14:creationId xmlns:p14="http://schemas.microsoft.com/office/powerpoint/2010/main" val="19530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"/>
          <a:stretch/>
        </p:blipFill>
        <p:spPr>
          <a:xfrm>
            <a:off x="6095999" y="10"/>
            <a:ext cx="6096001" cy="685799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C6EE1B-828D-4C46-BAB9-D9712C5B1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0963"/>
            <a:ext cx="0" cy="6858000"/>
          </a:xfrm>
          <a:prstGeom prst="line">
            <a:avLst/>
          </a:prstGeom>
          <a:ln w="38100" cap="sq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9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6748093" y="1371604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0424" y="845389"/>
            <a:ext cx="3596420" cy="979017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User Stories</a:t>
            </a:r>
          </a:p>
        </p:txBody>
      </p:sp>
      <p:sp>
        <p:nvSpPr>
          <p:cNvPr id="70" name="Content Placeholder 60">
            <a:extLst>
              <a:ext uri="{FF2B5EF4-FFF2-40B4-BE49-F238E27FC236}">
                <a16:creationId xmlns:a16="http://schemas.microsoft.com/office/drawing/2014/main" id="{EA129F6C-B69B-61A4-5ADE-E4EA0A771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0424" y="1968238"/>
            <a:ext cx="3531684" cy="3679189"/>
          </a:xfrm>
        </p:spPr>
        <p:txBody>
          <a:bodyPr anchor="t">
            <a:normAutofit/>
          </a:bodyPr>
          <a:lstStyle/>
          <a:p>
            <a:r>
              <a:rPr lang="en-US" sz="2100" dirty="0"/>
              <a:t>To assist in overall development and make project more methodical.</a:t>
            </a:r>
          </a:p>
          <a:p>
            <a:r>
              <a:rPr lang="en-US" sz="2100" dirty="0"/>
              <a:t>Helped keep progress consistent and priorities straight.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D0A3E-52B7-4347-A2A4-D5C6D5AF87A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7168"/>
          <a:stretch/>
        </p:blipFill>
        <p:spPr>
          <a:xfrm>
            <a:off x="-1" y="-37618"/>
            <a:ext cx="6095993" cy="691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9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324290" y="-1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12" y="431470"/>
            <a:ext cx="4970063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Technical Challenges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15" y="1833390"/>
            <a:ext cx="4619062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Determining how to set up the relationship between entities</a:t>
            </a:r>
          </a:p>
          <a:p>
            <a:r>
              <a:rPr lang="en-US" sz="2400" dirty="0"/>
              <a:t>Determining how spring / spring security functions within the project</a:t>
            </a:r>
          </a:p>
          <a:p>
            <a:r>
              <a:rPr lang="en-US" sz="2400" dirty="0"/>
              <a:t>Random bugs/errors</a:t>
            </a:r>
          </a:p>
          <a:p>
            <a:r>
              <a:rPr lang="en-US" sz="2400" dirty="0"/>
              <a:t>Structure and relationship that JSP pages had within the project</a:t>
            </a:r>
          </a:p>
        </p:txBody>
      </p:sp>
    </p:spTree>
    <p:extLst>
      <p:ext uri="{BB962C8B-B14F-4D97-AF65-F5344CB8AC3E}">
        <p14:creationId xmlns:p14="http://schemas.microsoft.com/office/powerpoint/2010/main" val="874523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324290" y="-1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12" y="431470"/>
            <a:ext cx="4970063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Learning Achievements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15" y="1833390"/>
            <a:ext cx="4619062" cy="4058751"/>
          </a:xfrm>
        </p:spPr>
        <p:txBody>
          <a:bodyPr anchor="t">
            <a:normAutofit fontScale="92500"/>
          </a:bodyPr>
          <a:lstStyle/>
          <a:p>
            <a:r>
              <a:rPr lang="en-US" sz="2400" dirty="0"/>
              <a:t>Learn how to utilize online resources and ask for assistance when needed.</a:t>
            </a:r>
          </a:p>
          <a:p>
            <a:r>
              <a:rPr lang="en-US" sz="2400" dirty="0"/>
              <a:t>Learn how to form a linkage between front-end, back-end, and database.</a:t>
            </a:r>
          </a:p>
          <a:p>
            <a:r>
              <a:rPr lang="en-US" sz="2400" dirty="0"/>
              <a:t>Learning to debug and recognize errors with ease.</a:t>
            </a:r>
          </a:p>
          <a:p>
            <a:r>
              <a:rPr lang="en-US" sz="2400" dirty="0"/>
              <a:t>Learn to analyze other code, for better development of my code</a:t>
            </a:r>
          </a:p>
        </p:txBody>
      </p:sp>
    </p:spTree>
    <p:extLst>
      <p:ext uri="{BB962C8B-B14F-4D97-AF65-F5344CB8AC3E}">
        <p14:creationId xmlns:p14="http://schemas.microsoft.com/office/powerpoint/2010/main" val="7568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324290" y="-1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12" y="431470"/>
            <a:ext cx="4970063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Alternative Applications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15" y="1833390"/>
            <a:ext cx="5008260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Optum could refactor the code for nurses or other physicians to organize a list of medication and distribute intended medication to the respective patient via application.</a:t>
            </a:r>
          </a:p>
        </p:txBody>
      </p:sp>
    </p:spTree>
    <p:extLst>
      <p:ext uri="{BB962C8B-B14F-4D97-AF65-F5344CB8AC3E}">
        <p14:creationId xmlns:p14="http://schemas.microsoft.com/office/powerpoint/2010/main" val="2902684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0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8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9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{5F761F0B-2F91-4CE2-9C89-F960F44C5BED}tf55705232_win32</Template>
  <TotalTime>164</TotalTime>
  <Words>287</Words>
  <Application>Microsoft Office PowerPoint</Application>
  <PresentationFormat>Widescreen</PresentationFormat>
  <Paragraphs>43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Goudy Old Style</vt:lpstr>
      <vt:lpstr>Wingdings 2</vt:lpstr>
      <vt:lpstr>SlateVTI</vt:lpstr>
      <vt:lpstr>Boba Bomb</vt:lpstr>
      <vt:lpstr>Details about myself</vt:lpstr>
      <vt:lpstr>Brief Overview</vt:lpstr>
      <vt:lpstr>Live Demo</vt:lpstr>
      <vt:lpstr>Entity–relationship model</vt:lpstr>
      <vt:lpstr>User Stories</vt:lpstr>
      <vt:lpstr>Technical Challenges</vt:lpstr>
      <vt:lpstr>Learning Achievements</vt:lpstr>
      <vt:lpstr>Alternative Applications</vt:lpstr>
      <vt:lpstr>Future Implementations</vt:lpstr>
      <vt:lpstr>Q/A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Boba Bomb</dc:title>
  <dc:creator>Matthew Yim</dc:creator>
  <cp:lastModifiedBy>Matthew Yim</cp:lastModifiedBy>
  <cp:revision>3</cp:revision>
  <dcterms:created xsi:type="dcterms:W3CDTF">2022-04-26T17:28:38Z</dcterms:created>
  <dcterms:modified xsi:type="dcterms:W3CDTF">2022-04-26T20:13:38Z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