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2b14ed5c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2b14ed5c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2b14ed5c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2b14ed5c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2b14ed5c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2b14ed5c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2b14ed5c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2b14ed5c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2b14ed5c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2b14ed5c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2b14ed5c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2b14ed5c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63450" y="1507650"/>
            <a:ext cx="5957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Lil’ Bitty Bishop Farm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 Matthew Capps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Wanted to develop a website for a local company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Expand my experience with real world programming and to build experience with working with an actual client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my portfolio and experience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client base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a credible reference for the work i've done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Client’s Expectation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navigate webpage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 able to add items to a cart and order them online and be able to track the order.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But the client changed their minds and didn't want this to be apart of the final design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33375" y="5075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53125" y="1421650"/>
            <a:ext cx="2604300" cy="28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Designed the ERD to at first have the customer be able to add items to a cart and order and be able to track their order.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But the client didn’t want this feature in the end because they wanted a more personal touch to the webpage.</a:t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287" y="1421650"/>
            <a:ext cx="4314512" cy="286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Tables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0" y="1551325"/>
            <a:ext cx="4529025" cy="13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625" y="1551325"/>
            <a:ext cx="4316926" cy="13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950" y="3529100"/>
            <a:ext cx="60388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6516625" y="3330375"/>
            <a:ext cx="2465400" cy="1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for creating the tables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Problems</a:t>
            </a:r>
            <a:endParaRPr sz="3000"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 between client and myself was poor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 continued to change their minds about the final design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 sent the wrong data for their products after I finished creating the tables and populating them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 continued to change their minds about the final design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3247175" y="1862475"/>
            <a:ext cx="3292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Lato</vt:lpstr>
      <vt:lpstr>Arial</vt:lpstr>
      <vt:lpstr>Focus</vt:lpstr>
      <vt:lpstr>Lil’ Bitty Bishop Farm</vt:lpstr>
      <vt:lpstr>Motivation</vt:lpstr>
      <vt:lpstr>Client’s Expectation</vt:lpstr>
      <vt:lpstr>Database</vt:lpstr>
      <vt:lpstr>Database Tables</vt:lpstr>
      <vt:lpstr>Problems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Lil’ Bitty Bishop Farm</dc:title>
  <dc:creator>Matthew Capps</dc:creator>
  <cp:lastModifiedBy>Matthew Capps</cp:lastModifiedBy>
  <cp:revision>1</cp:revision>
  <dcterms:modified xsi:type="dcterms:W3CDTF">2019-05-08T03:09:18Z</dcterms:modified>
</cp:coreProperties>
</file>