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94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37A0-F95A-4DC8-871F-93EEC844CEA0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7B0-91B1-4EBE-834B-F7DE8F8AE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7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37A0-F95A-4DC8-871F-93EEC844CEA0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7B0-91B1-4EBE-834B-F7DE8F8AE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5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37A0-F95A-4DC8-871F-93EEC844CEA0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7B0-91B1-4EBE-834B-F7DE8F8AE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37A0-F95A-4DC8-871F-93EEC844CEA0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7B0-91B1-4EBE-834B-F7DE8F8AE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4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37A0-F95A-4DC8-871F-93EEC844CEA0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7B0-91B1-4EBE-834B-F7DE8F8AE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9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37A0-F95A-4DC8-871F-93EEC844CEA0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7B0-91B1-4EBE-834B-F7DE8F8AE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7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37A0-F95A-4DC8-871F-93EEC844CEA0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7B0-91B1-4EBE-834B-F7DE8F8AE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0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37A0-F95A-4DC8-871F-93EEC844CEA0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7B0-91B1-4EBE-834B-F7DE8F8AE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7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37A0-F95A-4DC8-871F-93EEC844CEA0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7B0-91B1-4EBE-834B-F7DE8F8AE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2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37A0-F95A-4DC8-871F-93EEC844CEA0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7B0-91B1-4EBE-834B-F7DE8F8AE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37A0-F95A-4DC8-871F-93EEC844CEA0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7B0-91B1-4EBE-834B-F7DE8F8AE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1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D37A0-F95A-4DC8-871F-93EEC844CEA0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07B0-91B1-4EBE-834B-F7DE8F8AE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4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rincehotels.com/content/zh-cn/shinagawa/content_9401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38455" y="1241753"/>
            <a:ext cx="6553545" cy="4374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sp>
        <p:nvSpPr>
          <p:cNvPr id="5" name="文本框 4"/>
          <p:cNvSpPr txBox="1"/>
          <p:nvPr/>
        </p:nvSpPr>
        <p:spPr>
          <a:xfrm>
            <a:off x="351368" y="2951944"/>
            <a:ext cx="3885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Sekko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电影购票网站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产品愿景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937760" y="2063932"/>
            <a:ext cx="0" cy="3056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62962" y="91440"/>
            <a:ext cx="11815678" cy="6557554"/>
            <a:chOff x="1227909" y="875212"/>
            <a:chExt cx="9910353" cy="4963884"/>
          </a:xfrm>
        </p:grpSpPr>
        <p:sp>
          <p:nvSpPr>
            <p:cNvPr id="2" name="矩形 1"/>
            <p:cNvSpPr/>
            <p:nvPr/>
          </p:nvSpPr>
          <p:spPr>
            <a:xfrm>
              <a:off x="1227910" y="875212"/>
              <a:ext cx="9910352" cy="6531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660674" y="1528354"/>
              <a:ext cx="2477588" cy="21553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83086" y="1528354"/>
              <a:ext cx="2477588" cy="21553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05498" y="1528354"/>
              <a:ext cx="2477588" cy="21553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227910" y="1528354"/>
              <a:ext cx="2477588" cy="21553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27909" y="3683725"/>
              <a:ext cx="3317965" cy="21553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545874" y="3683725"/>
              <a:ext cx="3317965" cy="21553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863839" y="3683725"/>
              <a:ext cx="3274423" cy="21553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29149" y="393781"/>
            <a:ext cx="537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产品愿景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做新一代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电影购票与影视服务网站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8" y="354006"/>
            <a:ext cx="439391" cy="43939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8" y="1290782"/>
            <a:ext cx="395458" cy="395458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05213" y="1316908"/>
            <a:ext cx="461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目标人群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1460" y="1967401"/>
            <a:ext cx="2244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电影消费人群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特别是，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有社交需求的年轻人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71" y="1255968"/>
            <a:ext cx="480779" cy="480779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824693" y="1301411"/>
            <a:ext cx="461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47279" y="1829860"/>
            <a:ext cx="2777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基本需求：提前、快捷、优惠地获得电影票，愉快观影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产品需求出发点：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优化购票流程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电影爱好者社交圈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43" y="1235501"/>
            <a:ext cx="339513" cy="339513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18038" y="1198350"/>
            <a:ext cx="461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产品功能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335084" y="1595603"/>
            <a:ext cx="2512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基本功能：提供准确的电影信息和贴心的购票服务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亮点功能：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自动选座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二维码验票入场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销售电影周边产品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匹配同伴看电影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13" y="1221541"/>
            <a:ext cx="360102" cy="360102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9725801" y="1196304"/>
            <a:ext cx="461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盈利模式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314080" y="1830436"/>
            <a:ext cx="2512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电影票的毛利；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电影宣传；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电影周边产品入口；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电影院内零食饮料等商品的社交消费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8" y="4082795"/>
            <a:ext cx="398638" cy="398638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01609" y="4148768"/>
            <a:ext cx="461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竞争分析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5994" y="4538946"/>
            <a:ext cx="34549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猫眼（美团）、淘宝电影、微票儿等电影购票产品已有较成熟的发展模式，且有了自己的核心用户，电影爱好者社交圈已有时光网、豆瓣的电影评论、讨论等进入市场。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但从我们的市场调查和产品分析可以看到，围绕电影院社交，特别是独自看电影情况的产品完全没有，看电影作为一个典型的交友场景，是我们网站在同类产品中可以突出的一个突破口。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142" y="4128951"/>
            <a:ext cx="306325" cy="30632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846974" y="4135705"/>
            <a:ext cx="461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产品渠道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328283" y="4592782"/>
            <a:ext cx="32632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在各大博客站点设立官方博客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在百度贴吧相关电影贴吧、豆瓣电影等发布推广消息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与微信公众号营销大号合作，推送广告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电影院、大学等目标用户聚集的地方做线下活动推广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88" y="4017483"/>
            <a:ext cx="463950" cy="46395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8863430" y="4063149"/>
            <a:ext cx="461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成本风险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451709" y="4697281"/>
            <a:ext cx="2512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网站建站人工成本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域名成本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网站空间成本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营销推广成本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60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6" b="10763"/>
          <a:stretch/>
        </p:blipFill>
        <p:spPr>
          <a:xfrm>
            <a:off x="1246164" y="1567543"/>
            <a:ext cx="3810000" cy="2495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9713" y="718456"/>
            <a:ext cx="4402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我们发布问卷，调查大学生群体对目前市面已有的电影购票产品的看法。其中关于购票流程占据太多时间的环节的结果如图：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9815" y="4290536"/>
            <a:ext cx="60219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基于调查和实际生活体验，我们提出了如下两点改进：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用户选择座位时，直接选择购票人数标签，由系统自动选定连续且居中的座位，这样可以减少因为屏幕太小座位面积太小难以点按而导致的失误，提高效率；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用户支付后可以收到一个二维码支付凭证，直接由检票人员扫描验票入场，且影院留有用户手机号码作为凭证，防止欺诈，同时减少排队取票时间。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虽然结果上看选择电影院和场次同样会占去不少时间，但用户纠结的点可能主要还是电影价格和环境、距离之间的取舍；可能还包括同等条件下有无最优座位的考虑因素，个性化情况较多，暂不考虑以此优化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03420" y="656901"/>
            <a:ext cx="4859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为了在竞品众多的电影相关产品市场脱颖而出，除了按电影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影院查看电影档期、在线售票、电影评论等基本功能，我们小组针对一个人看电影的情况，设计了一个融入社交元素的新功能：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</a:t>
            </a:r>
            <a:r>
              <a:rPr lang="zh-CN" altLang="en-US" sz="1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小明同学单独购买电影票时，可以使用匹配订票功能，我们系统通过测试结果选出相匹配的另一位已订票的用户，当然这位用户也是做了简单测试才会进入匹配环节。小明可以查看她的公开资料决定是否与选择她身边的位置看电影，这样小明就可以减少一个人看电影的孤单感，还可能多认识一位新朋友，因为电影爱好者、相同境况等共同语言容易产生交流。零食饮料、电影周边等商品也会因为社交场景的增加而提高。</a:t>
            </a:r>
            <a:endParaRPr lang="en-US" altLang="zh-CN" sz="1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以下是我们针对单独看电影的调查结果：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132513" y="0"/>
            <a:ext cx="0" cy="685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4" b="12425"/>
          <a:stretch/>
        </p:blipFill>
        <p:spPr>
          <a:xfrm>
            <a:off x="7187091" y="4062548"/>
            <a:ext cx="3831771" cy="22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7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656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橙夏</dc:creator>
  <cp:lastModifiedBy>橙夏</cp:lastModifiedBy>
  <cp:revision>28</cp:revision>
  <dcterms:created xsi:type="dcterms:W3CDTF">2016-03-16T00:44:50Z</dcterms:created>
  <dcterms:modified xsi:type="dcterms:W3CDTF">2016-03-16T10:23:48Z</dcterms:modified>
</cp:coreProperties>
</file>